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4" r:id="rId6"/>
    <p:sldId id="261" r:id="rId7"/>
    <p:sldId id="258" r:id="rId8"/>
    <p:sldId id="263" r:id="rId9"/>
    <p:sldId id="265"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6357" autoAdjust="0"/>
  </p:normalViewPr>
  <p:slideViewPr>
    <p:cSldViewPr snapToGrid="0">
      <p:cViewPr varScale="1">
        <p:scale>
          <a:sx n="112" d="100"/>
          <a:sy n="112"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6B39-D68A-4E75-A966-512C5B8E0D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78A4DA-3EBA-4317-AEA7-4AE950CEEC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E716A-149F-4315-ABF3-15024E2EE40B}"/>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5" name="Footer Placeholder 4">
            <a:extLst>
              <a:ext uri="{FF2B5EF4-FFF2-40B4-BE49-F238E27FC236}">
                <a16:creationId xmlns:a16="http://schemas.microsoft.com/office/drawing/2014/main" id="{CAD3A011-3F8B-422C-AF8B-EB62C0055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EBC3F-1068-4430-9DA9-7EF0C22A02D3}"/>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2233586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EB01-848B-4E9C-BDC0-CF90A43F1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1BD24C-74C7-45BA-A605-072BD68325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A8DE6-CE82-4A9A-AF9D-A02FF0E4FB91}"/>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5" name="Footer Placeholder 4">
            <a:extLst>
              <a:ext uri="{FF2B5EF4-FFF2-40B4-BE49-F238E27FC236}">
                <a16:creationId xmlns:a16="http://schemas.microsoft.com/office/drawing/2014/main" id="{DBAFE6F3-C5C8-40CB-8767-CF7E0A3A4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D3606-9898-45BF-AD6A-F9D58D441349}"/>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225144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3A939-E5BF-406E-9DFF-934F5E9B98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BBE972-ADEA-4CF2-8CA0-CDB528D47F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0BB55-27BE-4E2B-9562-13965F8E8ACE}"/>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5" name="Footer Placeholder 4">
            <a:extLst>
              <a:ext uri="{FF2B5EF4-FFF2-40B4-BE49-F238E27FC236}">
                <a16:creationId xmlns:a16="http://schemas.microsoft.com/office/drawing/2014/main" id="{204799D3-8ED7-4309-B219-CA68C09AC4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D5DF3-1D11-417B-B4FD-958C1BF29CB2}"/>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155621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F7D2-FC5C-46DA-A277-2948B198A9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8F1F8-9270-4193-88AF-22AEBC3866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20138-F0DF-4FEA-B4F7-B51ACAC0A1AC}"/>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5" name="Footer Placeholder 4">
            <a:extLst>
              <a:ext uri="{FF2B5EF4-FFF2-40B4-BE49-F238E27FC236}">
                <a16:creationId xmlns:a16="http://schemas.microsoft.com/office/drawing/2014/main" id="{831BDEDF-D493-4CC1-A801-8258E7706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75CE9-5016-4E5A-8C4F-9C21D5510EFB}"/>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8058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44E5-3A75-47DE-83E4-804812332F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118A44-A181-4449-815A-9CCE37CA70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E57F3B-FAE3-4C76-AD0B-424541DDF736}"/>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5" name="Footer Placeholder 4">
            <a:extLst>
              <a:ext uri="{FF2B5EF4-FFF2-40B4-BE49-F238E27FC236}">
                <a16:creationId xmlns:a16="http://schemas.microsoft.com/office/drawing/2014/main" id="{89E00F88-02C0-490D-88DC-BD0F85827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89559-7A05-45FA-8007-9707C6E6C9EB}"/>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3592470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C90F-123D-4E38-83CD-7C7676444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6D2A11-A046-4674-95FA-64FEB757B5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69CFC-D8AC-4817-BAAA-E154E01481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318095-8E9A-428C-A430-66B0D85A25E5}"/>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6" name="Footer Placeholder 5">
            <a:extLst>
              <a:ext uri="{FF2B5EF4-FFF2-40B4-BE49-F238E27FC236}">
                <a16:creationId xmlns:a16="http://schemas.microsoft.com/office/drawing/2014/main" id="{B2D7C347-97A4-4486-A500-10321F426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B6035-7226-4707-8985-52E4DD1902E4}"/>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3622117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D129-C79A-4AD5-AB18-CCDA7994D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982072-E689-4056-BDF8-3F47E7290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2F3F9-74C1-45FD-B543-A9D082E497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D7A60-2742-4442-841C-476A46B7F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8227E-0FD3-4702-BA3A-BBF828785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7E8ACD-C4E0-4CB9-AE12-3AADD359A63F}"/>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8" name="Footer Placeholder 7">
            <a:extLst>
              <a:ext uri="{FF2B5EF4-FFF2-40B4-BE49-F238E27FC236}">
                <a16:creationId xmlns:a16="http://schemas.microsoft.com/office/drawing/2014/main" id="{9653CD3C-B1BC-4A40-8115-1256A59B05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3CBC8D-8774-48F9-8079-DD0B45C41F40}"/>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1906486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975F-8B12-4092-B74D-355496C96C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3C79FB-F60B-4E3F-97B8-7C0F715A6471}"/>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4" name="Footer Placeholder 3">
            <a:extLst>
              <a:ext uri="{FF2B5EF4-FFF2-40B4-BE49-F238E27FC236}">
                <a16:creationId xmlns:a16="http://schemas.microsoft.com/office/drawing/2014/main" id="{A2B70328-DD4A-42FB-9660-D5BED8433C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0F180D-0D4D-4F52-A2CA-ADE7C9272FC9}"/>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97415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09924-B60A-40FA-B4F3-90427D50EC51}"/>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3" name="Footer Placeholder 2">
            <a:extLst>
              <a:ext uri="{FF2B5EF4-FFF2-40B4-BE49-F238E27FC236}">
                <a16:creationId xmlns:a16="http://schemas.microsoft.com/office/drawing/2014/main" id="{B4D284EE-A58A-4B9A-B4FF-96F05D41B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3DE66F-5198-492A-8B84-363BCA223D2A}"/>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406372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96AD-625A-4915-B526-AE9FA4BE3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996126-3A54-4D32-A785-01DED6D7B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B7081-6E9B-4066-8025-8B0071BBC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9F1E4-597C-4E81-971B-29721DDDF35E}"/>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6" name="Footer Placeholder 5">
            <a:extLst>
              <a:ext uri="{FF2B5EF4-FFF2-40B4-BE49-F238E27FC236}">
                <a16:creationId xmlns:a16="http://schemas.microsoft.com/office/drawing/2014/main" id="{E8676DB8-B7D7-4A58-84F5-F338BE208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37B93-7D6D-44BB-B1AB-96A9B046E869}"/>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28197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B471E-F78A-4C01-A969-6ED2721C4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81D672-7C9C-4DB8-815F-7F701743D6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EC7CF-8D89-40F9-BA2C-917DEFD52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83218-7A4D-4C86-B6DC-98DB10E168BB}"/>
              </a:ext>
            </a:extLst>
          </p:cNvPr>
          <p:cNvSpPr>
            <a:spLocks noGrp="1"/>
          </p:cNvSpPr>
          <p:nvPr>
            <p:ph type="dt" sz="half" idx="10"/>
          </p:nvPr>
        </p:nvSpPr>
        <p:spPr/>
        <p:txBody>
          <a:bodyPr/>
          <a:lstStyle/>
          <a:p>
            <a:fld id="{028A3F48-1D3A-430C-9A2E-AE1D8394DA45}" type="datetimeFigureOut">
              <a:rPr lang="en-US" smtClean="0"/>
              <a:t>12/17/21</a:t>
            </a:fld>
            <a:endParaRPr lang="en-US"/>
          </a:p>
        </p:txBody>
      </p:sp>
      <p:sp>
        <p:nvSpPr>
          <p:cNvPr id="6" name="Footer Placeholder 5">
            <a:extLst>
              <a:ext uri="{FF2B5EF4-FFF2-40B4-BE49-F238E27FC236}">
                <a16:creationId xmlns:a16="http://schemas.microsoft.com/office/drawing/2014/main" id="{A8671041-DC3A-4A9F-A21B-3CD31048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ED83B-FB4F-48F8-A060-8CC6346EDCCE}"/>
              </a:ext>
            </a:extLst>
          </p:cNvPr>
          <p:cNvSpPr>
            <a:spLocks noGrp="1"/>
          </p:cNvSpPr>
          <p:nvPr>
            <p:ph type="sldNum" sz="quarter" idx="12"/>
          </p:nvPr>
        </p:nvSpPr>
        <p:spPr/>
        <p:txBody>
          <a:bodyPr/>
          <a:lstStyle/>
          <a:p>
            <a:fld id="{425C4683-1313-487D-B70F-6A69D5338779}" type="slidenum">
              <a:rPr lang="en-US" smtClean="0"/>
              <a:t>‹#›</a:t>
            </a:fld>
            <a:endParaRPr lang="en-US"/>
          </a:p>
        </p:txBody>
      </p:sp>
    </p:spTree>
    <p:extLst>
      <p:ext uri="{BB962C8B-B14F-4D97-AF65-F5344CB8AC3E}">
        <p14:creationId xmlns:p14="http://schemas.microsoft.com/office/powerpoint/2010/main" val="94282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6177E1-1800-479A-9A1A-DF18EB335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4D4B6-B3CF-4E6B-B9F2-E77718A511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92B94-3A98-4EF9-BC7A-1EEAA0A176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A3F48-1D3A-430C-9A2E-AE1D8394DA45}" type="datetimeFigureOut">
              <a:rPr lang="en-US" smtClean="0"/>
              <a:t>12/17/21</a:t>
            </a:fld>
            <a:endParaRPr lang="en-US"/>
          </a:p>
        </p:txBody>
      </p:sp>
      <p:sp>
        <p:nvSpPr>
          <p:cNvPr id="5" name="Footer Placeholder 4">
            <a:extLst>
              <a:ext uri="{FF2B5EF4-FFF2-40B4-BE49-F238E27FC236}">
                <a16:creationId xmlns:a16="http://schemas.microsoft.com/office/drawing/2014/main" id="{CB8EAE93-0B0D-4D41-AAA8-284F5EBA45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769883-01A0-4E5A-B0D5-CAB7FB5BC7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C4683-1313-487D-B70F-6A69D5338779}" type="slidenum">
              <a:rPr lang="en-US" smtClean="0"/>
              <a:t>‹#›</a:t>
            </a:fld>
            <a:endParaRPr lang="en-US"/>
          </a:p>
        </p:txBody>
      </p:sp>
    </p:spTree>
    <p:extLst>
      <p:ext uri="{BB962C8B-B14F-4D97-AF65-F5344CB8AC3E}">
        <p14:creationId xmlns:p14="http://schemas.microsoft.com/office/powerpoint/2010/main" val="344613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hyperlink" Target="https://www.cl.cam.ac.uk/research/dtg/attarchive/facedatabase.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CAB390-D454-4F78-892A-1FF57F54F694}"/>
              </a:ext>
            </a:extLst>
          </p:cNvPr>
          <p:cNvSpPr>
            <a:spLocks noGrp="1"/>
          </p:cNvSpPr>
          <p:nvPr>
            <p:ph type="subTitle" idx="1"/>
          </p:nvPr>
        </p:nvSpPr>
        <p:spPr>
          <a:xfrm>
            <a:off x="1970015" y="3574012"/>
            <a:ext cx="8419750" cy="1207030"/>
          </a:xfrm>
        </p:spPr>
        <p:txBody>
          <a:bodyPr>
            <a:normAutofit/>
          </a:bodyPr>
          <a:lstStyle/>
          <a:p>
            <a:r>
              <a:rPr lang="en-US" sz="3600" b="1" dirty="0">
                <a:solidFill>
                  <a:srgbClr val="333333"/>
                </a:solidFill>
                <a:latin typeface="var(--bjXfh-fontFamily)"/>
              </a:rPr>
              <a:t>Genuine and impostor image detection</a:t>
            </a:r>
          </a:p>
          <a:p>
            <a:r>
              <a:rPr lang="en-US" sz="3600" b="1" dirty="0">
                <a:solidFill>
                  <a:srgbClr val="333333"/>
                </a:solidFill>
                <a:latin typeface="var(--bjXfh-fontFamily)"/>
              </a:rPr>
              <a:t>using Transfer learning</a:t>
            </a:r>
            <a:endParaRPr lang="en-US" sz="3600" dirty="0"/>
          </a:p>
        </p:txBody>
      </p:sp>
      <p:sp>
        <p:nvSpPr>
          <p:cNvPr id="4" name="Title 1">
            <a:extLst>
              <a:ext uri="{FF2B5EF4-FFF2-40B4-BE49-F238E27FC236}">
                <a16:creationId xmlns:a16="http://schemas.microsoft.com/office/drawing/2014/main" id="{0AFEE1CD-8935-441E-91AF-559519E81E4F}"/>
              </a:ext>
            </a:extLst>
          </p:cNvPr>
          <p:cNvSpPr txBox="1">
            <a:spLocks/>
          </p:cNvSpPr>
          <p:nvPr/>
        </p:nvSpPr>
        <p:spPr>
          <a:xfrm>
            <a:off x="3872918" y="116850"/>
            <a:ext cx="4798502" cy="704800"/>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333333"/>
                </a:solidFill>
                <a:latin typeface="var(--bjXfh-fontFamily)"/>
              </a:rPr>
              <a:t>Final project</a:t>
            </a:r>
          </a:p>
        </p:txBody>
      </p:sp>
      <p:sp>
        <p:nvSpPr>
          <p:cNvPr id="5" name="Subtitle 2">
            <a:extLst>
              <a:ext uri="{FF2B5EF4-FFF2-40B4-BE49-F238E27FC236}">
                <a16:creationId xmlns:a16="http://schemas.microsoft.com/office/drawing/2014/main" id="{5F329AC3-9134-4910-8178-5130E62A717D}"/>
              </a:ext>
            </a:extLst>
          </p:cNvPr>
          <p:cNvSpPr txBox="1">
            <a:spLocks/>
          </p:cNvSpPr>
          <p:nvPr/>
        </p:nvSpPr>
        <p:spPr>
          <a:xfrm>
            <a:off x="3568480" y="5432836"/>
            <a:ext cx="5407378" cy="12070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a:t>Shubhabrata Mukherjee</a:t>
            </a:r>
          </a:p>
          <a:p>
            <a:r>
              <a:rPr lang="en-US" sz="3200" b="1" dirty="0"/>
              <a:t>Graduate section</a:t>
            </a:r>
          </a:p>
        </p:txBody>
      </p:sp>
      <p:pic>
        <p:nvPicPr>
          <p:cNvPr id="6" name="Picture 5">
            <a:extLst>
              <a:ext uri="{FF2B5EF4-FFF2-40B4-BE49-F238E27FC236}">
                <a16:creationId xmlns:a16="http://schemas.microsoft.com/office/drawing/2014/main" id="{24C7D4F3-8DFA-4200-810A-E8B750D5BDC1}"/>
              </a:ext>
            </a:extLst>
          </p:cNvPr>
          <p:cNvPicPr>
            <a:picLocks noChangeAspect="1"/>
          </p:cNvPicPr>
          <p:nvPr/>
        </p:nvPicPr>
        <p:blipFill>
          <a:blip r:embed="rId4"/>
          <a:stretch>
            <a:fillRect/>
          </a:stretch>
        </p:blipFill>
        <p:spPr>
          <a:xfrm>
            <a:off x="4523367" y="1326726"/>
            <a:ext cx="3145265" cy="1957263"/>
          </a:xfrm>
          <a:prstGeom prst="rect">
            <a:avLst/>
          </a:prstGeom>
        </p:spPr>
      </p:pic>
      <p:pic>
        <p:nvPicPr>
          <p:cNvPr id="2" name="Audio 1">
            <a:hlinkClick r:id="" action="ppaction://media"/>
            <a:extLst>
              <a:ext uri="{FF2B5EF4-FFF2-40B4-BE49-F238E27FC236}">
                <a16:creationId xmlns:a16="http://schemas.microsoft.com/office/drawing/2014/main" id="{D5838723-FC57-524C-A84A-A6A238EA41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925527"/>
      </p:ext>
    </p:extLst>
  </p:cSld>
  <p:clrMapOvr>
    <a:masterClrMapping/>
  </p:clrMapOvr>
  <mc:AlternateContent xmlns:mc="http://schemas.openxmlformats.org/markup-compatibility/2006">
    <mc:Choice xmlns:p14="http://schemas.microsoft.com/office/powerpoint/2010/main" Requires="p14">
      <p:transition spd="slow" p14:dur="2000" advTm="20922"/>
    </mc:Choice>
    <mc:Fallback>
      <p:transition spd="slow" advTm="2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3" x="5224463" y="3098800"/>
          <p14:tracePt t="391" x="5224463" y="3116263"/>
          <p14:tracePt t="399" x="5207000" y="3141663"/>
          <p14:tracePt t="407" x="5199063" y="3182938"/>
          <p14:tracePt t="415" x="5199063" y="3200400"/>
          <p14:tracePt t="423" x="5181600" y="3243263"/>
          <p14:tracePt t="431" x="5181600" y="3268663"/>
          <p14:tracePt t="439" x="5164138" y="3284538"/>
          <p14:tracePt t="447" x="5156200" y="3335338"/>
          <p14:tracePt t="456" x="5156200" y="3378200"/>
          <p14:tracePt t="463" x="5156200" y="3411538"/>
          <p14:tracePt t="471" x="5156200" y="3436938"/>
          <p14:tracePt t="479" x="5156200" y="3479800"/>
          <p14:tracePt t="487" x="5156200" y="3505200"/>
          <p14:tracePt t="495" x="5164138" y="3522663"/>
          <p14:tracePt t="504" x="5181600" y="3548063"/>
          <p14:tracePt t="511" x="5207000" y="3573463"/>
          <p14:tracePt t="521" x="5224463" y="3589338"/>
          <p14:tracePt t="527" x="5249863" y="3614738"/>
          <p14:tracePt t="537" x="5265738" y="3632200"/>
          <p14:tracePt t="543" x="5291138" y="3649663"/>
          <p14:tracePt t="551" x="5316538" y="3657600"/>
          <p14:tracePt t="559" x="5334000" y="3675063"/>
          <p14:tracePt t="567" x="5351463" y="3675063"/>
          <p14:tracePt t="575" x="5359400" y="3675063"/>
          <p14:tracePt t="583" x="5376863" y="3690938"/>
          <p14:tracePt t="607" x="5392738" y="3700463"/>
          <p14:tracePt t="855" x="5376863" y="3700463"/>
          <p14:tracePt t="1207" x="5359400" y="3700463"/>
          <p14:tracePt t="1414" x="5351463" y="3700463"/>
          <p14:tracePt t="1518" x="5334000" y="3700463"/>
          <p14:tracePt t="1550" x="5334000" y="3716338"/>
          <p14:tracePt t="1575" x="5316538" y="3716338"/>
          <p14:tracePt t="1614" x="5308600" y="3716338"/>
          <p14:tracePt t="1638" x="5291138" y="3716338"/>
          <p14:tracePt t="1662" x="5283200" y="3716338"/>
          <p14:tracePt t="1678" x="5265738" y="3716338"/>
          <p14:tracePt t="1703" x="5249863" y="3716338"/>
          <p14:tracePt t="1710" x="5249863" y="3725863"/>
          <p14:tracePt t="1718" x="5240338" y="3725863"/>
          <p14:tracePt t="1742" x="5224463" y="3725863"/>
          <p14:tracePt t="1758" x="5207000" y="3725863"/>
          <p14:tracePt t="1774" x="5199063" y="3725863"/>
          <p14:tracePt t="1782" x="5181600" y="3725863"/>
          <p14:tracePt t="1790" x="5164138" y="3725863"/>
          <p14:tracePt t="1806" x="5156200" y="3725863"/>
          <p14:tracePt t="1822" x="5138738" y="3725863"/>
          <p14:tracePt t="1838" x="5122863" y="3725863"/>
          <p14:tracePt t="1854" x="5113338" y="3725863"/>
          <p14:tracePt t="1871" x="5097463" y="3725863"/>
          <p14:tracePt t="1878" x="5080000" y="3725863"/>
          <p14:tracePt t="1894" x="5072063" y="3725863"/>
          <p14:tracePt t="1910" x="5054600" y="3725863"/>
          <p14:tracePt t="1926" x="5037138" y="3725863"/>
          <p14:tracePt t="1934" x="5029200" y="3725863"/>
          <p14:tracePt t="1950" x="5029200" y="3716338"/>
          <p14:tracePt t="1958" x="5011738" y="3716338"/>
          <p14:tracePt t="1974" x="5003800" y="3716338"/>
          <p14:tracePt t="1990" x="5003800" y="3700463"/>
          <p14:tracePt t="2006" x="5003800" y="3690938"/>
          <p14:tracePt t="2014" x="4986338" y="3690938"/>
          <p14:tracePt t="2038" x="4986338" y="3675063"/>
          <p14:tracePt t="2070" x="4986338" y="3657600"/>
          <p14:tracePt t="2088" x="4970463" y="3657600"/>
          <p14:tracePt t="2150" x="4970463" y="3649663"/>
          <p14:tracePt t="2246" x="4970463" y="3632200"/>
          <p14:tracePt t="2302" x="4986338" y="3632200"/>
          <p14:tracePt t="4804" x="4970463" y="3632200"/>
          <p14:tracePt t="4812" x="4945063" y="3649663"/>
          <p14:tracePt t="4822" x="4884738" y="3675063"/>
          <p14:tracePt t="4828" x="4843463" y="3700463"/>
          <p14:tracePt t="4838" x="4800600" y="3725863"/>
          <p14:tracePt t="4844" x="4757738" y="3759200"/>
          <p14:tracePt t="4854" x="4724400" y="3784600"/>
          <p14:tracePt t="4860" x="4681538" y="3810000"/>
          <p14:tracePt t="4868" x="4579938" y="3868738"/>
          <p14:tracePt t="4876" x="4495800" y="3929063"/>
          <p14:tracePt t="4884" x="4402138" y="3979863"/>
          <p14:tracePt t="4892" x="4325938" y="4038600"/>
          <p14:tracePt t="4900" x="4241800" y="4081463"/>
          <p14:tracePt t="4908" x="4173538" y="4122738"/>
          <p14:tracePt t="4916" x="4106863" y="4165600"/>
          <p14:tracePt t="4924" x="4046538" y="4208463"/>
          <p14:tracePt t="4932" x="3979863" y="4249738"/>
          <p14:tracePt t="4940" x="3929063" y="4284663"/>
          <p14:tracePt t="4948" x="3843338" y="4325938"/>
          <p14:tracePt t="4956" x="3784600" y="4368800"/>
          <p14:tracePt t="4964" x="3716338" y="4411663"/>
          <p14:tracePt t="4972" x="3683000" y="4427538"/>
          <p14:tracePt t="4980" x="3649663" y="4452938"/>
          <p14:tracePt t="4988" x="3589338" y="4495800"/>
          <p14:tracePt t="4996" x="3563938" y="4529138"/>
          <p14:tracePt t="5004" x="3522663" y="4554538"/>
          <p14:tracePt t="5012" x="3487738" y="4564063"/>
          <p14:tracePt t="5021" x="3446463" y="4579938"/>
          <p14:tracePt t="5028" x="3421063" y="4605338"/>
          <p14:tracePt t="5037" x="3403600" y="4622800"/>
          <p14:tracePt t="5044" x="3378200" y="4640263"/>
          <p14:tracePt t="5054" x="3370263" y="4648200"/>
          <p14:tracePt t="5060" x="3352800" y="4648200"/>
          <p14:tracePt t="5071" x="3335338" y="4665663"/>
          <p14:tracePt t="5076" x="3327400" y="4665663"/>
          <p14:tracePt t="5092" x="3309938" y="4665663"/>
          <p14:tracePt t="5100" x="3309938" y="4681538"/>
          <p14:tracePt t="5116" x="3294063" y="4681538"/>
          <p14:tracePt t="18205" x="3395663" y="4648200"/>
          <p14:tracePt t="18213" x="3505200" y="4622800"/>
          <p14:tracePt t="18222" x="3589338" y="4579938"/>
          <p14:tracePt t="18229" x="3675063" y="4554538"/>
          <p14:tracePt t="18241" x="3767138" y="4529138"/>
          <p14:tracePt t="18245" x="3868738" y="4495800"/>
          <p14:tracePt t="18258" x="3962400" y="4452938"/>
          <p14:tracePt t="18261" x="4046538" y="4427538"/>
          <p14:tracePt t="18271" x="4148138" y="4402138"/>
          <p14:tracePt t="18277" x="4325938" y="4343400"/>
          <p14:tracePt t="18285" x="4411663" y="4318000"/>
          <p14:tracePt t="18293" x="4564063" y="4275138"/>
          <p14:tracePt t="18301" x="4724400" y="4233863"/>
          <p14:tracePt t="18309" x="4833938" y="4208463"/>
          <p14:tracePt t="18317" x="4927600" y="4165600"/>
          <p14:tracePt t="18325" x="5037138" y="4132263"/>
          <p14:tracePt t="18333" x="5122863" y="4122738"/>
          <p14:tracePt t="18341" x="5156200" y="4106863"/>
          <p14:tracePt t="18349" x="5224463" y="4089400"/>
          <p14:tracePt t="18357" x="5265738" y="4089400"/>
          <p14:tracePt t="18365" x="5308600" y="4081463"/>
          <p14:tracePt t="18373" x="5351463" y="4081463"/>
          <p14:tracePt t="18381" x="5376863" y="4064000"/>
          <p14:tracePt t="18389" x="5402263" y="4064000"/>
          <p14:tracePt t="18397" x="5435600" y="4064000"/>
          <p14:tracePt t="18405" x="5443538" y="4064000"/>
          <p14:tracePt t="18413" x="5461000" y="4046538"/>
          <p14:tracePt t="18421" x="5478463" y="4046538"/>
          <p14:tracePt t="18429" x="5486400" y="4046538"/>
          <p14:tracePt t="18438" x="5503863" y="4046538"/>
          <p14:tracePt t="18445" x="5519738" y="4038600"/>
          <p14:tracePt t="18461" x="5529263" y="4038600"/>
          <p14:tracePt t="18485" x="5545138" y="4038600"/>
          <p14:tracePt t="18493" x="5554663" y="4038600"/>
          <p14:tracePt t="18501" x="5595938" y="4021138"/>
          <p14:tracePt t="18509" x="5638800" y="4005263"/>
          <p14:tracePt t="18517" x="5697538" y="4005263"/>
          <p14:tracePt t="18525" x="5722938" y="4005263"/>
          <p14:tracePt t="18533" x="5783263" y="3995738"/>
          <p14:tracePt t="18541" x="5834063" y="3995738"/>
          <p14:tracePt t="18549" x="5875338" y="3995738"/>
          <p14:tracePt t="18557" x="5918200" y="3979863"/>
          <p14:tracePt t="18565" x="5951538" y="3979863"/>
          <p14:tracePt t="18573" x="5976938" y="3979863"/>
          <p14:tracePt t="18581" x="6002338" y="3970338"/>
          <p14:tracePt t="18589" x="6019800" y="3970338"/>
          <p14:tracePt t="18605" x="6037263" y="3970338"/>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7680-8627-4448-BEAF-80AA32DA45DF}"/>
              </a:ext>
            </a:extLst>
          </p:cNvPr>
          <p:cNvSpPr>
            <a:spLocks noGrp="1"/>
          </p:cNvSpPr>
          <p:nvPr>
            <p:ph type="title"/>
          </p:nvPr>
        </p:nvSpPr>
        <p:spPr>
          <a:xfrm>
            <a:off x="3296092" y="184925"/>
            <a:ext cx="4134293" cy="496112"/>
          </a:xfrm>
        </p:spPr>
        <p:txBody>
          <a:bodyPr>
            <a:normAutofit fontScale="90000"/>
          </a:bodyPr>
          <a:lstStyle/>
          <a:p>
            <a:pPr algn="ctr"/>
            <a:r>
              <a:rPr lang="en-US" dirty="0"/>
              <a:t>References</a:t>
            </a:r>
          </a:p>
        </p:txBody>
      </p:sp>
      <p:sp>
        <p:nvSpPr>
          <p:cNvPr id="3" name="Content Placeholder 2">
            <a:extLst>
              <a:ext uri="{FF2B5EF4-FFF2-40B4-BE49-F238E27FC236}">
                <a16:creationId xmlns:a16="http://schemas.microsoft.com/office/drawing/2014/main" id="{DA646B9E-16B2-4101-85E3-4D257CD98A09}"/>
              </a:ext>
            </a:extLst>
          </p:cNvPr>
          <p:cNvSpPr>
            <a:spLocks noGrp="1"/>
          </p:cNvSpPr>
          <p:nvPr>
            <p:ph idx="1"/>
          </p:nvPr>
        </p:nvSpPr>
        <p:spPr>
          <a:xfrm>
            <a:off x="287079" y="999459"/>
            <a:ext cx="11642652" cy="5177503"/>
          </a:xfrm>
        </p:spPr>
        <p:txBody>
          <a:bodyPr>
            <a:normAutofit/>
          </a:bodyPr>
          <a:lstStyle/>
          <a:p>
            <a:pPr marL="0" indent="0">
              <a:buNone/>
            </a:pPr>
            <a:r>
              <a:rPr lang="en-US" sz="1800" dirty="0"/>
              <a:t>[1] Copyright © 2002 AT&amp;T Laboratories Cambridge: </a:t>
            </a:r>
            <a:r>
              <a:rPr lang="en-US" sz="1800" dirty="0">
                <a:hlinkClick r:id="rId4"/>
              </a:rPr>
              <a:t>https://www.cl.cam.ac.uk/research/dtg/attarchive/facedatabase.html</a:t>
            </a:r>
            <a:endParaRPr lang="en-US" sz="1800" dirty="0"/>
          </a:p>
          <a:p>
            <a:pPr marL="0" indent="0">
              <a:buNone/>
            </a:pPr>
            <a:endParaRPr lang="en-US" sz="1800" dirty="0"/>
          </a:p>
          <a:p>
            <a:pPr marL="0" indent="0">
              <a:buNone/>
            </a:pPr>
            <a:r>
              <a:rPr lang="en-US" sz="1800" dirty="0"/>
              <a:t>[2] S. Liao, Zhen Lei, Dong Yi and S. Z. Li, "A benchmark study of large-scale unconstrained face recognition," IEEE International Joint Conference on Biometrics, 2014, pp. 1-8, </a:t>
            </a:r>
            <a:r>
              <a:rPr lang="en-US" sz="1800" dirty="0" err="1"/>
              <a:t>doi</a:t>
            </a:r>
            <a:r>
              <a:rPr lang="en-US" sz="1800" dirty="0"/>
              <a:t>: 10.1109/BTAS.2014.6996301.</a:t>
            </a:r>
          </a:p>
          <a:p>
            <a:pPr marL="0" indent="0">
              <a:buNone/>
            </a:pPr>
            <a:endParaRPr lang="en-US" sz="1800" dirty="0"/>
          </a:p>
          <a:p>
            <a:pPr marL="0" indent="0">
              <a:buNone/>
            </a:pPr>
            <a:r>
              <a:rPr lang="en-US" sz="1800" dirty="0"/>
              <a:t> </a:t>
            </a:r>
          </a:p>
        </p:txBody>
      </p:sp>
      <p:pic>
        <p:nvPicPr>
          <p:cNvPr id="4" name="Audio 3">
            <a:hlinkClick r:id="" action="ppaction://media"/>
            <a:extLst>
              <a:ext uri="{FF2B5EF4-FFF2-40B4-BE49-F238E27FC236}">
                <a16:creationId xmlns:a16="http://schemas.microsoft.com/office/drawing/2014/main" id="{B0C058FC-1858-3544-AF8E-226F594C7F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4269372"/>
      </p:ext>
    </p:extLst>
  </p:cSld>
  <p:clrMapOvr>
    <a:masterClrMapping/>
  </p:clrMapOvr>
  <mc:AlternateContent xmlns:mc="http://schemas.openxmlformats.org/markup-compatibility/2006">
    <mc:Choice xmlns:p14="http://schemas.microsoft.com/office/powerpoint/2010/main" Requires="p14">
      <p:transition spd="slow" p14:dur="2000" advTm="12156"/>
    </mc:Choice>
    <mc:Fallback>
      <p:transition spd="slow" advTm="12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872" x="8534400" y="58738"/>
          <p14:tracePt t="2880" x="8186738" y="109538"/>
          <p14:tracePt t="2888" x="7831138" y="169863"/>
          <p14:tracePt t="2896" x="7485063" y="254000"/>
          <p14:tracePt t="2904" x="7119938" y="347663"/>
          <p14:tracePt t="2912" x="6748463" y="449263"/>
          <p14:tracePt t="2921" x="6342063" y="558800"/>
          <p14:tracePt t="2928" x="5961063" y="685800"/>
          <p14:tracePt t="2937" x="5570538" y="820738"/>
          <p14:tracePt t="2944" x="5402263" y="881063"/>
          <p14:tracePt t="2953" x="5072063" y="1008063"/>
          <p14:tracePt t="2960" x="4800600" y="1100138"/>
          <p14:tracePt t="2968" x="4691063" y="1143000"/>
          <p14:tracePt t="2976" x="4478338" y="1227138"/>
          <p14:tracePt t="2984" x="4300538" y="1295400"/>
          <p14:tracePt t="2992" x="4173538" y="1354138"/>
          <p14:tracePt t="3000" x="4132263" y="1371600"/>
          <p14:tracePt t="3008" x="4064000" y="1414463"/>
          <p14:tracePt t="3016" x="4005263" y="1422400"/>
          <p14:tracePt t="3024" x="3962400" y="1455738"/>
          <p14:tracePt t="3032" x="3937000" y="1465263"/>
          <p14:tracePt t="3256" x="3929063" y="1465263"/>
          <p14:tracePt t="3264" x="3802063" y="1481138"/>
          <p14:tracePt t="3271" x="3683000" y="1506538"/>
          <p14:tracePt t="3279" x="3589338" y="1524000"/>
          <p14:tracePt t="3288" x="3505200" y="1549400"/>
          <p14:tracePt t="3295" x="3421063" y="1574800"/>
          <p14:tracePt t="3303" x="3327400" y="1608138"/>
          <p14:tracePt t="3311" x="3225800" y="1633538"/>
          <p14:tracePt t="3320" x="3116263" y="1676400"/>
          <p14:tracePt t="3327" x="2878138" y="1735138"/>
          <p14:tracePt t="3337" x="2667000" y="1803400"/>
          <p14:tracePt t="3344" x="2446338" y="1887538"/>
          <p14:tracePt t="3351" x="2362200" y="1897063"/>
          <p14:tracePt t="3359" x="2192338" y="1973263"/>
          <p14:tracePt t="3370" x="2039938" y="2014538"/>
          <p14:tracePt t="3375" x="1912938" y="2057400"/>
          <p14:tracePt t="3384" x="1803400" y="2090738"/>
          <p14:tracePt t="3392" x="1735138" y="2125663"/>
          <p14:tracePt t="3400" x="1693863" y="2125663"/>
          <p14:tracePt t="3408" x="1633538" y="2133600"/>
          <p14:tracePt t="3416" x="1574800" y="2151063"/>
          <p14:tracePt t="3424" x="1531938" y="2176463"/>
          <p14:tracePt t="3432" x="1490663" y="2176463"/>
          <p14:tracePt t="3440" x="1465263" y="2192338"/>
          <p14:tracePt t="3448" x="1439863" y="2192338"/>
          <p14:tracePt t="3456" x="1422400" y="2209800"/>
          <p14:tracePt t="3464" x="1397000" y="2209800"/>
          <p14:tracePt t="3480" x="1379538" y="2209800"/>
          <p14:tracePt t="3488" x="1371600" y="2209800"/>
          <p14:tracePt t="3512" x="1354138" y="2209800"/>
          <p14:tracePt t="3521" x="1338263" y="2209800"/>
          <p14:tracePt t="3537" x="1328738" y="2209800"/>
          <p14:tracePt t="3544" x="1312863" y="2209800"/>
          <p14:tracePt t="3552" x="1295400" y="2209800"/>
          <p14:tracePt t="3560" x="1287463" y="2209800"/>
          <p14:tracePt t="3568" x="1270000" y="2209800"/>
          <p14:tracePt t="3575" x="1252538" y="2209800"/>
          <p14:tracePt t="3584" x="1227138" y="2209800"/>
          <p14:tracePt t="3592" x="1219200" y="2209800"/>
          <p14:tracePt t="3608" x="1185863" y="2209800"/>
          <p14:tracePt t="3616" x="1176338" y="2209800"/>
          <p14:tracePt t="3624" x="1160463" y="2192338"/>
          <p14:tracePt t="3632" x="1143000" y="2192338"/>
          <p14:tracePt t="3640" x="1135063" y="2176463"/>
          <p14:tracePt t="3648" x="1117600" y="2176463"/>
          <p14:tracePt t="3655" x="1117600" y="2166938"/>
          <p14:tracePt t="3664" x="1100138" y="2166938"/>
          <p14:tracePt t="3672" x="1100138" y="2151063"/>
          <p14:tracePt t="3679" x="1092200" y="2133600"/>
          <p14:tracePt t="3695" x="1092200" y="2125663"/>
          <p14:tracePt t="3712" x="1092200" y="2108200"/>
          <p14:tracePt t="3743" x="1092200" y="2090738"/>
          <p14:tracePt t="3983" x="1074738" y="2090738"/>
          <p14:tracePt t="3991" x="1033463" y="2090738"/>
          <p14:tracePt t="3999" x="1008063" y="2090738"/>
          <p14:tracePt t="4007" x="973138" y="2090738"/>
          <p14:tracePt t="4015" x="947738" y="2090738"/>
          <p14:tracePt t="4023" x="939800" y="2090738"/>
          <p14:tracePt t="4031" x="922338" y="2082800"/>
          <p14:tracePt t="4039" x="906463" y="2065338"/>
          <p14:tracePt t="4047" x="896938" y="2039938"/>
          <p14:tracePt t="4055" x="881063" y="2024063"/>
          <p14:tracePt t="4063" x="881063" y="1981200"/>
          <p14:tracePt t="4071" x="863600" y="1938338"/>
          <p14:tracePt t="4079" x="863600" y="1897063"/>
          <p14:tracePt t="4087" x="863600" y="1846263"/>
          <p14:tracePt t="4095" x="863600" y="1785938"/>
          <p14:tracePt t="4104" x="863600" y="1735138"/>
          <p14:tracePt t="4111" x="881063" y="1676400"/>
          <p14:tracePt t="4121" x="922338" y="1592263"/>
          <p14:tracePt t="4127" x="965200" y="1531938"/>
          <p14:tracePt t="4137" x="1008063" y="1481138"/>
          <p14:tracePt t="4143" x="1049338" y="1422400"/>
          <p14:tracePt t="4151" x="1074738" y="1397000"/>
          <p14:tracePt t="4159" x="1100138" y="1354138"/>
          <p14:tracePt t="4167" x="1143000" y="1328738"/>
          <p14:tracePt t="4175" x="1176338" y="1287463"/>
          <p14:tracePt t="4183" x="1201738" y="1270000"/>
          <p14:tracePt t="4191" x="1227138" y="1244600"/>
          <p14:tracePt t="4199" x="1244600" y="1227138"/>
          <p14:tracePt t="4207" x="1270000" y="1201738"/>
          <p14:tracePt t="4215" x="1287463" y="1185863"/>
          <p14:tracePt t="4223" x="1312863" y="1176338"/>
          <p14:tracePt t="4231" x="1328738" y="1176338"/>
          <p14:tracePt t="4239" x="1338263" y="1160463"/>
          <p14:tracePt t="4247" x="1371600" y="1135063"/>
          <p14:tracePt t="4255" x="1414463" y="1117600"/>
          <p14:tracePt t="4263" x="1439863" y="1100138"/>
          <p14:tracePt t="4271" x="1490663" y="1074738"/>
          <p14:tracePt t="4279" x="1531938" y="1049338"/>
          <p14:tracePt t="4287" x="1592263" y="1016000"/>
          <p14:tracePt t="4295" x="1658938" y="973138"/>
          <p14:tracePt t="4304" x="1735138" y="947738"/>
          <p14:tracePt t="4311" x="1785938" y="906463"/>
          <p14:tracePt t="4320" x="1846263" y="881063"/>
          <p14:tracePt t="4327" x="1897063" y="855663"/>
          <p14:tracePt t="4337" x="1955800" y="820738"/>
          <p14:tracePt t="4343" x="2014538" y="795338"/>
          <p14:tracePt t="4354" x="2082800" y="779463"/>
          <p14:tracePt t="4359" x="2125663" y="754063"/>
          <p14:tracePt t="4370" x="2176463" y="736600"/>
          <p14:tracePt t="4375" x="2209800" y="728663"/>
          <p14:tracePt t="4387" x="2252663" y="711200"/>
          <p14:tracePt t="4391" x="2293938" y="693738"/>
          <p14:tracePt t="4404" x="2328863" y="685800"/>
          <p14:tracePt t="4407" x="2362200" y="685800"/>
          <p14:tracePt t="4420" x="2405063" y="668338"/>
          <p14:tracePt t="4423" x="2413000" y="668338"/>
          <p14:tracePt t="4437" x="2446338" y="668338"/>
          <p14:tracePt t="4439" x="2471738" y="668338"/>
          <p14:tracePt t="4454" x="2497138" y="660400"/>
          <p14:tracePt t="4455" x="2540000" y="660400"/>
          <p14:tracePt t="4470" x="2573338" y="660400"/>
          <p14:tracePt t="4471" x="2608263" y="660400"/>
          <p14:tracePt t="4487" x="2624138" y="660400"/>
          <p14:tracePt t="4487" x="2667000" y="660400"/>
          <p14:tracePt t="4495" x="2692400" y="660400"/>
          <p14:tracePt t="4504" x="2735263" y="660400"/>
          <p14:tracePt t="4511" x="2751138" y="642938"/>
          <p14:tracePt t="4520" x="2776538" y="642938"/>
          <p14:tracePt t="4527" x="2811463" y="642938"/>
          <p14:tracePt t="4537" x="2836863" y="642938"/>
          <p14:tracePt t="4543" x="2844800" y="642938"/>
          <p14:tracePt t="4554" x="2878138" y="642938"/>
          <p14:tracePt t="4559" x="2887663" y="642938"/>
          <p14:tracePt t="4570" x="2921000" y="642938"/>
          <p14:tracePt t="4575" x="2946400" y="642938"/>
          <p14:tracePt t="4587" x="2963863" y="642938"/>
          <p14:tracePt t="4591" x="2989263" y="642938"/>
          <p14:tracePt t="4603" x="3005138" y="642938"/>
          <p14:tracePt t="4607" x="3030538" y="642938"/>
          <p14:tracePt t="4620" x="3048000" y="642938"/>
          <p14:tracePt t="4623" x="3055938" y="660400"/>
          <p14:tracePt t="4639" x="3073400" y="668338"/>
          <p14:tracePt t="4655" x="3090863" y="685800"/>
          <p14:tracePt t="4671" x="3098800" y="693738"/>
          <p14:tracePt t="4679" x="3098800" y="711200"/>
          <p14:tracePt t="4687" x="3116263" y="711200"/>
          <p14:tracePt t="4695" x="3116263" y="728663"/>
          <p14:tracePt t="4704" x="3116263" y="736600"/>
          <p14:tracePt t="4710" x="3124200" y="736600"/>
          <p14:tracePt t="4721" x="3124200" y="754063"/>
          <p14:tracePt t="4735" x="3141663" y="754063"/>
          <p14:tracePt t="4743" x="3141663" y="769938"/>
          <p14:tracePt t="4767" x="3157538" y="779463"/>
          <p14:tracePt t="4783" x="3157538" y="795338"/>
          <p14:tracePt t="4791" x="3167063" y="795338"/>
          <p14:tracePt t="4799" x="3167063" y="812800"/>
          <p14:tracePt t="4807" x="3182938" y="812800"/>
          <p14:tracePt t="4815" x="3182938" y="820738"/>
          <p14:tracePt t="4831" x="3200400" y="838200"/>
          <p14:tracePt t="4847" x="3208338" y="855663"/>
          <p14:tracePt t="4855" x="3208338" y="863600"/>
          <p14:tracePt t="4863" x="3208338" y="881063"/>
          <p14:tracePt t="4879" x="3225800" y="896938"/>
          <p14:tracePt t="4887" x="3225800" y="906463"/>
          <p14:tracePt t="4894" x="3225800" y="922338"/>
          <p14:tracePt t="4903" x="3243263" y="939800"/>
          <p14:tracePt t="4910" x="3243263" y="947738"/>
          <p14:tracePt t="4920" x="3243263" y="965200"/>
          <p14:tracePt t="4926" x="3243263" y="973138"/>
          <p14:tracePt t="4935" x="3243263" y="990600"/>
          <p14:tracePt t="4943" x="3243263" y="1016000"/>
          <p14:tracePt t="4951" x="3243263" y="1033463"/>
          <p14:tracePt t="4959" x="3243263" y="1049338"/>
          <p14:tracePt t="4967" x="3243263" y="1074738"/>
          <p14:tracePt t="4975" x="3243263" y="1100138"/>
          <p14:tracePt t="4982" x="3243263" y="1117600"/>
          <p14:tracePt t="4991" x="3243263" y="1143000"/>
          <p14:tracePt t="4999" x="3243263" y="1176338"/>
          <p14:tracePt t="5007" x="3243263" y="1201738"/>
          <p14:tracePt t="5014" x="3243263" y="1219200"/>
          <p14:tracePt t="5022" x="3225800" y="1244600"/>
          <p14:tracePt t="5030" x="3225800" y="1270000"/>
          <p14:tracePt t="5038" x="3208338" y="1287463"/>
          <p14:tracePt t="5046" x="3200400" y="1312863"/>
          <p14:tracePt t="5054" x="3182938" y="1338263"/>
          <p14:tracePt t="5063" x="3182938" y="1371600"/>
          <p14:tracePt t="5071" x="3157538" y="1397000"/>
          <p14:tracePt t="5078" x="3141663" y="1422400"/>
          <p14:tracePt t="5087" x="3124200" y="1455738"/>
          <p14:tracePt t="5094" x="3116263" y="1481138"/>
          <p14:tracePt t="5104" x="3090863" y="1506538"/>
          <p14:tracePt t="5110" x="3055938" y="1566863"/>
          <p14:tracePt t="5120" x="3048000" y="1574800"/>
          <p14:tracePt t="5127" x="3005138" y="1633538"/>
          <p14:tracePt t="5137" x="2989263" y="1658938"/>
          <p14:tracePt t="5142" x="2946400" y="1693863"/>
          <p14:tracePt t="5154" x="2921000" y="1719263"/>
          <p14:tracePt t="5158" x="2887663" y="1744663"/>
          <p14:tracePt t="5170" x="2844800" y="1785938"/>
          <p14:tracePt t="5174" x="2811463" y="1811338"/>
          <p14:tracePt t="5187" x="2768600" y="1846263"/>
          <p14:tracePt t="5190" x="2725738" y="1871663"/>
          <p14:tracePt t="5204" x="2667000" y="1897063"/>
          <p14:tracePt t="5206" x="2608263" y="1938338"/>
          <p14:tracePt t="5220" x="2540000" y="1973263"/>
          <p14:tracePt t="5222" x="2455863" y="1998663"/>
          <p14:tracePt t="5237" x="2387600" y="2039938"/>
          <p14:tracePt t="5238" x="2303463" y="2065338"/>
          <p14:tracePt t="5254" x="2217738" y="2090738"/>
          <p14:tracePt t="5255" x="2151063" y="2108200"/>
          <p14:tracePt t="5270" x="2065338" y="2133600"/>
          <p14:tracePt t="5271" x="1998663" y="2151063"/>
          <p14:tracePt t="5278" x="1930400" y="2166938"/>
          <p14:tracePt t="5287" x="1871663" y="2176463"/>
          <p14:tracePt t="5294" x="1828800" y="2192338"/>
          <p14:tracePt t="5304" x="1785938" y="2209800"/>
          <p14:tracePt t="5310" x="1744663" y="2209800"/>
          <p14:tracePt t="5320" x="1701800" y="2217738"/>
          <p14:tracePt t="5326" x="1676400" y="2217738"/>
          <p14:tracePt t="5337" x="1651000" y="2217738"/>
          <p14:tracePt t="5342" x="1633538" y="2217738"/>
          <p14:tracePt t="5354" x="1617663" y="2217738"/>
          <p14:tracePt t="5358" x="1608138" y="2217738"/>
          <p14:tracePt t="5374" x="1592263" y="2217738"/>
          <p14:tracePt t="5446" x="1592263" y="2209800"/>
          <p14:tracePt t="5462" x="1574800" y="2192338"/>
          <p14:tracePt t="5471" x="1574800" y="2176463"/>
          <p14:tracePt t="5478" x="1566863" y="2176463"/>
          <p14:tracePt t="7028" x="1549400" y="2176463"/>
          <p14:tracePt t="7037" x="1490663" y="2176463"/>
          <p14:tracePt t="7044" x="1455738" y="2209800"/>
          <p14:tracePt t="7054" x="1414463" y="2217738"/>
          <p14:tracePt t="7061" x="1379538" y="2217738"/>
          <p14:tracePt t="7070" x="1338263" y="2235200"/>
          <p14:tracePt t="7077" x="1295400" y="2252663"/>
          <p14:tracePt t="7085" x="1270000" y="2252663"/>
          <p14:tracePt t="7093" x="1244600" y="2252663"/>
          <p14:tracePt t="7101" x="1219200" y="2252663"/>
          <p14:tracePt t="7109" x="1176338" y="2252663"/>
          <p14:tracePt t="7117" x="1135063" y="2252663"/>
          <p14:tracePt t="7125" x="1092200" y="2217738"/>
          <p14:tracePt t="7133" x="1058863" y="2192338"/>
          <p14:tracePt t="7141" x="1016000" y="2151063"/>
          <p14:tracePt t="7149" x="1008063" y="2108200"/>
          <p14:tracePt t="7157" x="973138" y="2065338"/>
          <p14:tracePt t="7165" x="965200" y="2014538"/>
          <p14:tracePt t="7173" x="965200" y="1998663"/>
          <p14:tracePt t="7181" x="947738" y="1955800"/>
          <p14:tracePt t="7189" x="939800" y="1912938"/>
          <p14:tracePt t="7197" x="939800" y="1887538"/>
          <p14:tracePt t="7205" x="939800" y="1846263"/>
          <p14:tracePt t="7213" x="939800" y="1828800"/>
          <p14:tracePt t="7220" x="939800" y="1803400"/>
          <p14:tracePt t="7229" x="939800" y="1778000"/>
          <p14:tracePt t="7237" x="939800" y="1744663"/>
          <p14:tracePt t="7244" x="939800" y="1735138"/>
          <p14:tracePt t="7254" x="939800" y="1701800"/>
          <p14:tracePt t="7260" x="947738" y="1693863"/>
          <p14:tracePt t="7270" x="965200" y="1658938"/>
          <p14:tracePt t="7276" x="990600" y="1633538"/>
          <p14:tracePt t="7287" x="1008063" y="1617663"/>
          <p14:tracePt t="7292" x="1033463" y="1592263"/>
          <p14:tracePt t="7304" x="1058863" y="1566863"/>
          <p14:tracePt t="7308" x="1100138" y="1549400"/>
          <p14:tracePt t="7320" x="1135063" y="1524000"/>
          <p14:tracePt t="7325" x="1185863" y="1498600"/>
          <p14:tracePt t="7337" x="1252538" y="1465263"/>
          <p14:tracePt t="7341" x="1328738" y="1439863"/>
          <p14:tracePt t="7354" x="1414463" y="1414463"/>
          <p14:tracePt t="7356" x="1490663" y="1379538"/>
          <p14:tracePt t="7370" x="1566863" y="1354138"/>
          <p14:tracePt t="7373" x="1608138" y="1354138"/>
          <p14:tracePt t="7387" x="1658938" y="1328738"/>
          <p14:tracePt t="7389" x="1760538" y="1312863"/>
          <p14:tracePt t="7404" x="1785938" y="1312863"/>
          <p14:tracePt t="7405" x="1871663" y="1295400"/>
          <p14:tracePt t="7420" x="1912938" y="1287463"/>
          <p14:tracePt t="7421" x="1955800" y="1287463"/>
          <p14:tracePt t="7437" x="2014538" y="1287463"/>
          <p14:tracePt t="7437" x="2049463" y="1287463"/>
          <p14:tracePt t="7444" x="2125663" y="1287463"/>
          <p14:tracePt t="7454" x="2176463" y="1287463"/>
          <p14:tracePt t="7460" x="2235200" y="1287463"/>
          <p14:tracePt t="7470" x="2303463" y="1287463"/>
          <p14:tracePt t="7476" x="2344738" y="1287463"/>
          <p14:tracePt t="7487" x="2405063" y="1295400"/>
          <p14:tracePt t="7492" x="2430463" y="1312863"/>
          <p14:tracePt t="7504" x="2471738" y="1328738"/>
          <p14:tracePt t="7508" x="2497138" y="1338263"/>
          <p14:tracePt t="7520" x="2540000" y="1371600"/>
          <p14:tracePt t="7524" x="2573338" y="1397000"/>
          <p14:tracePt t="7537" x="2608263" y="1414463"/>
          <p14:tracePt t="7540" x="2649538" y="1455738"/>
          <p14:tracePt t="7554" x="2667000" y="1465263"/>
          <p14:tracePt t="7556" x="2692400" y="1498600"/>
          <p14:tracePt t="7570" x="2725738" y="1531938"/>
          <p14:tracePt t="7572" x="2751138" y="1566863"/>
          <p14:tracePt t="7587" x="2768600" y="1592263"/>
          <p14:tracePt t="7588" x="2776538" y="1617663"/>
          <p14:tracePt t="7604" x="2811463" y="1658938"/>
          <p14:tracePt t="7605" x="2811463" y="1693863"/>
          <p14:tracePt t="7620" x="2819400" y="1719263"/>
          <p14:tracePt t="7621" x="2819400" y="1744663"/>
          <p14:tracePt t="7628" x="2836863" y="1778000"/>
          <p14:tracePt t="7637" x="2836863" y="1811338"/>
          <p14:tracePt t="7644" x="2836863" y="1828800"/>
          <p14:tracePt t="7654" x="2836863" y="1871663"/>
          <p14:tracePt t="7660" x="2836863" y="1897063"/>
          <p14:tracePt t="7670" x="2836863" y="1930400"/>
          <p14:tracePt t="7676" x="2819400" y="1955800"/>
          <p14:tracePt t="7687" x="2811463" y="1973263"/>
          <p14:tracePt t="7692" x="2794000" y="1998663"/>
          <p14:tracePt t="7704" x="2776538" y="2024063"/>
          <p14:tracePt t="7708" x="2768600" y="2039938"/>
          <p14:tracePt t="7720" x="2735263" y="2065338"/>
          <p14:tracePt t="7724" x="2725738" y="2082800"/>
          <p14:tracePt t="7737" x="2684463" y="2108200"/>
          <p14:tracePt t="7740" x="2649538" y="2125663"/>
          <p14:tracePt t="7754" x="2608263" y="2151063"/>
          <p14:tracePt t="7756" x="2573338" y="2166938"/>
          <p14:tracePt t="7771" x="2514600" y="2192338"/>
          <p14:tracePt t="7772" x="2471738" y="2209800"/>
          <p14:tracePt t="7787" x="2446338" y="2217738"/>
          <p14:tracePt t="7788" x="2405063" y="2235200"/>
          <p14:tracePt t="7804" x="2370138" y="2252663"/>
          <p14:tracePt t="7805" x="2328863" y="2260600"/>
          <p14:tracePt t="7821" x="2293938" y="2278063"/>
          <p14:tracePt t="7821" x="2260600" y="2278063"/>
          <p14:tracePt t="7828" x="2235200" y="2278063"/>
          <p14:tracePt t="7837" x="2209800" y="2293938"/>
          <p14:tracePt t="7844" x="2176463" y="2293938"/>
          <p14:tracePt t="7854" x="2166938" y="2293938"/>
          <p14:tracePt t="7860" x="2133600" y="2293938"/>
          <p14:tracePt t="7871" x="2125663" y="2293938"/>
          <p14:tracePt t="7876" x="2108200" y="2293938"/>
          <p14:tracePt t="7887" x="2090738" y="2293938"/>
          <p14:tracePt t="7892" x="2082800" y="2293938"/>
          <p14:tracePt t="7904" x="2065338" y="2293938"/>
          <p14:tracePt t="7932" x="2049463" y="2293938"/>
          <p14:tracePt t="8116" x="2049463" y="2278063"/>
          <p14:tracePt t="8147" x="2049463" y="2260600"/>
          <p14:tracePt t="8155" x="2049463" y="2252663"/>
          <p14:tracePt t="8163" x="2049463" y="2235200"/>
          <p14:tracePt t="8179" x="2049463" y="2217738"/>
          <p14:tracePt t="8587" x="2024063" y="2217738"/>
          <p14:tracePt t="8595" x="1973263" y="2217738"/>
          <p14:tracePt t="8604" x="1912938" y="2235200"/>
          <p14:tracePt t="8611" x="1871663" y="2235200"/>
          <p14:tracePt t="8621" x="1828800" y="2252663"/>
          <p14:tracePt t="8627" x="1785938" y="2252663"/>
          <p14:tracePt t="8635" x="1744663" y="2260600"/>
          <p14:tracePt t="8643" x="1693863" y="2260600"/>
          <p14:tracePt t="8651" x="1617663" y="2278063"/>
          <p14:tracePt t="8659" x="1524000" y="2278063"/>
          <p14:tracePt t="8667" x="1439863" y="2293938"/>
          <p14:tracePt t="8675" x="1338263" y="2293938"/>
          <p14:tracePt t="8683" x="1252538" y="2293938"/>
          <p14:tracePt t="8691" x="1160463" y="2293938"/>
          <p14:tracePt t="8699" x="1074738" y="2293938"/>
          <p14:tracePt t="8707" x="990600" y="2293938"/>
          <p14:tracePt t="8715" x="906463" y="2278063"/>
          <p14:tracePt t="8724" x="838200" y="2260600"/>
          <p14:tracePt t="8731" x="779463" y="2235200"/>
          <p14:tracePt t="8739" x="711200" y="2192338"/>
          <p14:tracePt t="8747" x="668338" y="2151063"/>
          <p14:tracePt t="8755" x="617538" y="2108200"/>
          <p14:tracePt t="8763" x="601663" y="2090738"/>
          <p14:tracePt t="8771" x="558800" y="2057400"/>
          <p14:tracePt t="8779" x="533400" y="2014538"/>
          <p14:tracePt t="8787" x="515938" y="1981200"/>
          <p14:tracePt t="8795" x="500063" y="1955800"/>
          <p14:tracePt t="8804" x="474663" y="1930400"/>
          <p14:tracePt t="8811" x="457200" y="1897063"/>
          <p14:tracePt t="8820" x="457200" y="1887538"/>
          <p14:tracePt t="8827" x="449263" y="1854200"/>
          <p14:tracePt t="8837" x="449263" y="1846263"/>
          <p14:tracePt t="8843" x="431800" y="1846263"/>
          <p14:tracePt t="8854" x="431800" y="1828800"/>
          <p14:tracePt t="8859" x="431800" y="1811338"/>
          <p14:tracePt t="8899" x="431800" y="1803400"/>
          <p14:tracePt t="8963" x="431800" y="1785938"/>
          <p14:tracePt t="8971" x="431800" y="1778000"/>
          <p14:tracePt t="8979" x="449263" y="1778000"/>
          <p14:tracePt t="8987" x="474663" y="1760538"/>
          <p14:tracePt t="8995" x="500063" y="1744663"/>
          <p14:tracePt t="9004" x="515938" y="1735138"/>
          <p14:tracePt t="9011" x="541338" y="1701800"/>
          <p14:tracePt t="9021" x="584200" y="1693863"/>
          <p14:tracePt t="9027" x="627063" y="1658938"/>
          <p14:tracePt t="9037" x="685800" y="1651000"/>
          <p14:tracePt t="9043" x="711200" y="1633538"/>
          <p14:tracePt t="9051" x="736600" y="1617663"/>
          <p14:tracePt t="9059" x="779463" y="1608138"/>
          <p14:tracePt t="9067" x="820738" y="1592263"/>
          <p14:tracePt t="9075" x="855663" y="1592263"/>
          <p14:tracePt t="9083" x="881063" y="1574800"/>
          <p14:tracePt t="9091" x="906463" y="1566863"/>
          <p14:tracePt t="9099" x="939800" y="1566863"/>
          <p14:tracePt t="9107" x="965200" y="1566863"/>
          <p14:tracePt t="9115" x="990600" y="1549400"/>
          <p14:tracePt t="9123" x="1033463" y="1549400"/>
          <p14:tracePt t="9131" x="1049338" y="1549400"/>
          <p14:tracePt t="9139" x="1074738" y="1549400"/>
          <p14:tracePt t="9147" x="1092200" y="1549400"/>
          <p14:tracePt t="9155" x="1100138" y="1549400"/>
          <p14:tracePt t="9163" x="1117600" y="1549400"/>
          <p14:tracePt t="9171" x="1135063" y="1549400"/>
          <p14:tracePt t="9179" x="1143000" y="1549400"/>
          <p14:tracePt t="9187" x="1176338" y="1549400"/>
          <p14:tracePt t="9195" x="1185863" y="1549400"/>
          <p14:tracePt t="9204" x="1201738" y="1549400"/>
          <p14:tracePt t="9211" x="1219200" y="1549400"/>
          <p14:tracePt t="9220" x="1244600" y="1549400"/>
          <p14:tracePt t="9227" x="1270000" y="1549400"/>
          <p14:tracePt t="9237" x="1287463" y="1549400"/>
          <p14:tracePt t="9243" x="1312863" y="1549400"/>
          <p14:tracePt t="9254" x="1328738" y="1549400"/>
          <p14:tracePt t="9259" x="1338263" y="1549400"/>
          <p14:tracePt t="9270" x="1371600" y="1549400"/>
          <p14:tracePt t="9275" x="1397000" y="1566863"/>
          <p14:tracePt t="9287" x="1414463" y="1566863"/>
          <p14:tracePt t="9291" x="1439863" y="1566863"/>
          <p14:tracePt t="9304" x="1465263" y="1574800"/>
          <p14:tracePt t="9307" x="1490663" y="1574800"/>
          <p14:tracePt t="9320" x="1524000" y="1574800"/>
          <p14:tracePt t="9323" x="1549400" y="1592263"/>
          <p14:tracePt t="9337" x="1592263" y="1608138"/>
          <p14:tracePt t="9339" x="1608138" y="1608138"/>
          <p14:tracePt t="9354" x="1633538" y="1608138"/>
          <p14:tracePt t="9355" x="1651000" y="1617663"/>
          <p14:tracePt t="9371" x="1676400" y="1617663"/>
          <p14:tracePt t="9371" x="1693863" y="1633538"/>
          <p14:tracePt t="9388" x="1701800" y="1651000"/>
          <p14:tracePt t="9388" x="1735138" y="1651000"/>
          <p14:tracePt t="9395" x="1744663" y="1658938"/>
          <p14:tracePt t="9404" x="1770063" y="1676400"/>
          <p14:tracePt t="9411" x="1785938" y="1693863"/>
          <p14:tracePt t="9420" x="1811338" y="1701800"/>
          <p14:tracePt t="9427" x="1828800" y="1719263"/>
          <p14:tracePt t="9437" x="1854200" y="1744663"/>
          <p14:tracePt t="9443" x="1871663" y="1760538"/>
          <p14:tracePt t="9454" x="1887538" y="1778000"/>
          <p14:tracePt t="9459" x="1897063" y="1785938"/>
          <p14:tracePt t="9470" x="1912938" y="1803400"/>
          <p14:tracePt t="9475" x="1912938" y="1811338"/>
          <p14:tracePt t="9487" x="1930400" y="1811338"/>
          <p14:tracePt t="9490" x="1930400" y="1828800"/>
          <p14:tracePt t="9503" x="1938338" y="1854200"/>
          <p14:tracePt t="9507" x="1938338" y="1871663"/>
          <p14:tracePt t="9520" x="1938338" y="1887538"/>
          <p14:tracePt t="9523" x="1938338" y="1897063"/>
          <p14:tracePt t="9537" x="1955800" y="1912938"/>
          <p14:tracePt t="9539" x="1955800" y="1930400"/>
          <p14:tracePt t="9555" x="1955800" y="1938338"/>
          <p14:tracePt t="9562" x="1955800" y="1955800"/>
          <p14:tracePt t="9570" x="1955800" y="1973263"/>
          <p14:tracePt t="9587" x="1938338" y="1981200"/>
          <p14:tracePt t="9595" x="1930400" y="1998663"/>
          <p14:tracePt t="9604" x="1912938" y="2014538"/>
          <p14:tracePt t="9610" x="1897063" y="2024063"/>
          <p14:tracePt t="9620" x="1871663" y="2039938"/>
          <p14:tracePt t="9627" x="1846263" y="2057400"/>
          <p14:tracePt t="9634" x="1811338" y="2057400"/>
          <p14:tracePt t="9643" x="1770063" y="2082800"/>
          <p14:tracePt t="9651" x="1735138" y="2090738"/>
          <p14:tracePt t="9659" x="1701800" y="2108200"/>
          <p14:tracePt t="9667" x="1693863" y="2125663"/>
          <p14:tracePt t="9674" x="1651000" y="2133600"/>
          <p14:tracePt t="9683" x="1617663" y="2133600"/>
          <p14:tracePt t="9691" x="1592263" y="2151063"/>
          <p14:tracePt t="9698" x="1549400" y="2166938"/>
          <p14:tracePt t="9707" x="1524000" y="2176463"/>
          <p14:tracePt t="9714" x="1490663" y="2176463"/>
          <p14:tracePt t="9722" x="1465263" y="2192338"/>
          <p14:tracePt t="9730" x="1439863" y="2209800"/>
          <p14:tracePt t="9738" x="1414463" y="2209800"/>
          <p14:tracePt t="9747" x="1397000" y="2217738"/>
          <p14:tracePt t="9755" x="1379538" y="2217738"/>
          <p14:tracePt t="9763" x="1371600" y="2235200"/>
          <p14:tracePt t="9771" x="1354138" y="2235200"/>
          <p14:tracePt t="9778" x="1338263" y="2252663"/>
          <p14:tracePt t="9804" x="1328738" y="2252663"/>
          <p14:tracePt t="9858" x="1328738" y="2235200"/>
          <p14:tracePt t="9874" x="1328738" y="2217738"/>
          <p14:tracePt t="9882" x="1328738" y="2209800"/>
          <p14:tracePt t="9890" x="1328738" y="2192338"/>
          <p14:tracePt t="9898" x="1328738" y="2176463"/>
          <p14:tracePt t="10713" x="1379538" y="2166938"/>
          <p14:tracePt t="10722" x="1574800" y="2065338"/>
          <p14:tracePt t="10729" x="1846263" y="1973263"/>
          <p14:tracePt t="10738" x="2166938" y="1846263"/>
          <p14:tracePt t="10745" x="2557463" y="1701800"/>
          <p14:tracePt t="10754" x="2989263" y="1531938"/>
          <p14:tracePt t="10762" x="3436938" y="1371600"/>
          <p14:tracePt t="10770" x="3894138" y="1185863"/>
          <p14:tracePt t="10778" x="4360863" y="1033463"/>
          <p14:tracePt t="10787" x="4843463" y="881063"/>
          <p14:tracePt t="10794" x="5308600" y="728663"/>
          <p14:tracePt t="10801" x="5765800" y="584200"/>
          <p14:tracePt t="10810" x="6230938" y="457200"/>
          <p14:tracePt t="10821" x="6672263" y="347663"/>
          <p14:tracePt t="10826" x="7094538" y="254000"/>
          <p14:tracePt t="10834" x="7272338" y="211138"/>
          <p14:tracePt t="10842" x="7653338" y="127000"/>
          <p14:tracePt t="10850" x="7958138" y="58738"/>
          <p14:tracePt t="10858" x="8212138" y="174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16EDE513-886A-4DFB-98F5-774F67F2845E}"/>
              </a:ext>
            </a:extLst>
          </p:cNvPr>
          <p:cNvSpPr>
            <a:spLocks noGrp="1"/>
          </p:cNvSpPr>
          <p:nvPr>
            <p:ph type="title"/>
          </p:nvPr>
        </p:nvSpPr>
        <p:spPr>
          <a:xfrm>
            <a:off x="1435394" y="155317"/>
            <a:ext cx="8569843" cy="600621"/>
          </a:xfrm>
        </p:spPr>
        <p:txBody>
          <a:bodyPr>
            <a:normAutofit fontScale="90000"/>
          </a:bodyPr>
          <a:lstStyle/>
          <a:p>
            <a:pPr algn="ctr"/>
            <a:r>
              <a:rPr lang="en-US" dirty="0"/>
              <a:t>Questions and deliverables descriptions</a:t>
            </a:r>
          </a:p>
        </p:txBody>
      </p:sp>
      <p:pic>
        <p:nvPicPr>
          <p:cNvPr id="52" name="Picture 51">
            <a:extLst>
              <a:ext uri="{FF2B5EF4-FFF2-40B4-BE49-F238E27FC236}">
                <a16:creationId xmlns:a16="http://schemas.microsoft.com/office/drawing/2014/main" id="{F3BC0C32-3CE9-40C9-BB1A-6BB9A91AFFC5}"/>
              </a:ext>
            </a:extLst>
          </p:cNvPr>
          <p:cNvPicPr>
            <a:picLocks noChangeAspect="1"/>
          </p:cNvPicPr>
          <p:nvPr/>
        </p:nvPicPr>
        <p:blipFill>
          <a:blip r:embed="rId4"/>
          <a:stretch>
            <a:fillRect/>
          </a:stretch>
        </p:blipFill>
        <p:spPr>
          <a:xfrm>
            <a:off x="202860" y="1310625"/>
            <a:ext cx="6224659" cy="4683315"/>
          </a:xfrm>
          <a:prstGeom prst="rect">
            <a:avLst/>
          </a:prstGeom>
        </p:spPr>
      </p:pic>
      <p:pic>
        <p:nvPicPr>
          <p:cNvPr id="54" name="Picture 53">
            <a:extLst>
              <a:ext uri="{FF2B5EF4-FFF2-40B4-BE49-F238E27FC236}">
                <a16:creationId xmlns:a16="http://schemas.microsoft.com/office/drawing/2014/main" id="{C4A0FF7B-0310-4E31-B266-52B2C4FDEE60}"/>
              </a:ext>
            </a:extLst>
          </p:cNvPr>
          <p:cNvPicPr>
            <a:picLocks noChangeAspect="1"/>
          </p:cNvPicPr>
          <p:nvPr/>
        </p:nvPicPr>
        <p:blipFill>
          <a:blip r:embed="rId5"/>
          <a:stretch>
            <a:fillRect/>
          </a:stretch>
        </p:blipFill>
        <p:spPr>
          <a:xfrm>
            <a:off x="6427519" y="2277902"/>
            <a:ext cx="5764481" cy="2302195"/>
          </a:xfrm>
          <a:prstGeom prst="rect">
            <a:avLst/>
          </a:prstGeom>
        </p:spPr>
      </p:pic>
      <p:pic>
        <p:nvPicPr>
          <p:cNvPr id="2" name="Audio 1">
            <a:hlinkClick r:id="" action="ppaction://media"/>
            <a:extLst>
              <a:ext uri="{FF2B5EF4-FFF2-40B4-BE49-F238E27FC236}">
                <a16:creationId xmlns:a16="http://schemas.microsoft.com/office/drawing/2014/main" id="{E4541B5D-CFD5-6645-84FF-CCEC67A746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39711057"/>
      </p:ext>
    </p:extLst>
  </p:cSld>
  <p:clrMapOvr>
    <a:masterClrMapping/>
  </p:clrMapOvr>
  <mc:AlternateContent xmlns:mc="http://schemas.openxmlformats.org/markup-compatibility/2006">
    <mc:Choice xmlns:p14="http://schemas.microsoft.com/office/powerpoint/2010/main" Requires="p14">
      <p:transition spd="slow" p14:dur="2000" advTm="101869"/>
    </mc:Choice>
    <mc:Fallback>
      <p:transition spd="slow" advTm="101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77" x="6037263" y="3970338"/>
          <p14:tracePt t="1785" x="6088063" y="3970338"/>
          <p14:tracePt t="1794" x="6146800" y="3970338"/>
          <p14:tracePt t="1802" x="6197600" y="3979863"/>
          <p14:tracePt t="1810" x="6256338" y="3995738"/>
          <p14:tracePt t="1818" x="6316663" y="4005263"/>
          <p14:tracePt t="1826" x="6434138" y="4046538"/>
          <p14:tracePt t="1834" x="6561138" y="4081463"/>
          <p14:tracePt t="1842" x="6621463" y="4122738"/>
          <p14:tracePt t="1850" x="6731000" y="4173538"/>
          <p14:tracePt t="1859" x="6840538" y="4249738"/>
          <p14:tracePt t="1865" x="6942138" y="4325938"/>
          <p14:tracePt t="1875" x="7010400" y="4402138"/>
          <p14:tracePt t="1881" x="7078663" y="4487863"/>
          <p14:tracePt t="1889" x="7137400" y="4579938"/>
          <p14:tracePt t="1898" x="7180263" y="4681538"/>
          <p14:tracePt t="1906" x="7221538" y="4775200"/>
          <p14:tracePt t="1914" x="7246938" y="4859338"/>
          <p14:tracePt t="1921" x="7264400" y="4960938"/>
          <p14:tracePt t="1930" x="7264400" y="5054600"/>
          <p14:tracePt t="1937" x="7272338" y="5122863"/>
          <p14:tracePt t="1946" x="7272338" y="5156200"/>
          <p14:tracePt t="1954" x="7272338" y="5224463"/>
          <p14:tracePt t="1962" x="7272338" y="5265738"/>
          <p14:tracePt t="1969" x="7272338" y="5308600"/>
          <p14:tracePt t="1977" x="7272338" y="5334000"/>
          <p14:tracePt t="1985" x="7264400" y="5376863"/>
          <p14:tracePt t="1994" x="7246938" y="5392738"/>
          <p14:tracePt t="2001" x="7231063" y="5418138"/>
          <p14:tracePt t="2010" x="7221538" y="5435600"/>
          <p14:tracePt t="2017" x="7205663" y="5435600"/>
          <p14:tracePt t="2025" x="7180263" y="5443538"/>
          <p14:tracePt t="2034" x="7162800" y="5461000"/>
          <p14:tracePt t="2042" x="7137400" y="5478463"/>
          <p14:tracePt t="2049" x="7119938" y="5486400"/>
          <p14:tracePt t="2059" x="7112000" y="5486400"/>
          <p14:tracePt t="2065" x="7078663" y="5503863"/>
          <p14:tracePt t="2075" x="7069138" y="5503863"/>
          <p14:tracePt t="2081" x="7035800" y="5519738"/>
          <p14:tracePt t="3105" x="6942138" y="5519738"/>
          <p14:tracePt t="3113" x="6789738" y="5519738"/>
          <p14:tracePt t="3121" x="6604000" y="5519738"/>
          <p14:tracePt t="3129" x="6408738" y="5529263"/>
          <p14:tracePt t="3136" x="6240463" y="5545138"/>
          <p14:tracePt t="3145" x="6078538" y="5570538"/>
          <p14:tracePt t="3153" x="5875338" y="5605463"/>
          <p14:tracePt t="3161" x="5681663" y="5638800"/>
          <p14:tracePt t="3168" x="5291138" y="5715000"/>
          <p14:tracePt t="3176" x="4859338" y="5765800"/>
          <p14:tracePt t="3184" x="4681538" y="5799138"/>
          <p14:tracePt t="3193" x="4284663" y="5867400"/>
          <p14:tracePt t="3200" x="3937000" y="5918200"/>
          <p14:tracePt t="3208" x="3632200" y="5961063"/>
          <p14:tracePt t="3217" x="3522663" y="5976938"/>
          <p14:tracePt t="3225" x="3309938" y="5994400"/>
          <p14:tracePt t="3233" x="3124200" y="5994400"/>
          <p14:tracePt t="3242" x="2989263" y="6002338"/>
          <p14:tracePt t="3249" x="2878138" y="6002338"/>
          <p14:tracePt t="3259" x="2794000" y="6002338"/>
          <p14:tracePt t="3265" x="2725738" y="5976938"/>
          <p14:tracePt t="3273" x="2684463" y="5951538"/>
          <p14:tracePt t="3281" x="2641600" y="5910263"/>
          <p14:tracePt t="3289" x="2608263" y="5867400"/>
          <p14:tracePt t="3297" x="2582863" y="5824538"/>
          <p14:tracePt t="3305" x="2573338" y="5765800"/>
          <p14:tracePt t="3313" x="2557463" y="5715000"/>
          <p14:tracePt t="3321" x="2557463" y="5681663"/>
          <p14:tracePt t="3329" x="2540000" y="5638800"/>
          <p14:tracePt t="3337" x="2532063" y="5605463"/>
          <p14:tracePt t="3345" x="2532063" y="5562600"/>
          <p14:tracePt t="3353" x="2532063" y="5519738"/>
          <p14:tracePt t="3361" x="2514600" y="5478463"/>
          <p14:tracePt t="3369" x="2514600" y="5443538"/>
          <p14:tracePt t="3377" x="2514600" y="5402263"/>
          <p14:tracePt t="3385" x="2514600" y="5359400"/>
          <p14:tracePt t="3393" x="2514600" y="5308600"/>
          <p14:tracePt t="3401" x="2514600" y="5265738"/>
          <p14:tracePt t="3409" x="2514600" y="5224463"/>
          <p14:tracePt t="3417" x="2514600" y="5181600"/>
          <p14:tracePt t="3425" x="2514600" y="5138738"/>
          <p14:tracePt t="3433" x="2514600" y="5080000"/>
          <p14:tracePt t="3442" x="2514600" y="5046663"/>
          <p14:tracePt t="3449" x="2514600" y="5029200"/>
          <p14:tracePt t="3459" x="2532063" y="4986338"/>
          <p14:tracePt t="3465" x="2532063" y="4945063"/>
          <p14:tracePt t="3475" x="2540000" y="4902200"/>
          <p14:tracePt t="3481" x="2540000" y="4859338"/>
          <p14:tracePt t="3492" x="2540000" y="4833938"/>
          <p14:tracePt t="3496" x="2540000" y="4800600"/>
          <p14:tracePt t="3509" x="2557463" y="4775200"/>
          <p14:tracePt t="3512" x="2557463" y="4767263"/>
          <p14:tracePt t="3525" x="2557463" y="4749800"/>
          <p14:tracePt t="3528" x="2557463" y="4732338"/>
          <p14:tracePt t="3542" x="2557463" y="4724400"/>
          <p14:tracePt t="3544" x="2557463" y="4706938"/>
          <p14:tracePt t="6325" x="2582863" y="4691063"/>
          <p14:tracePt t="6333" x="2649538" y="4665663"/>
          <p14:tracePt t="6342" x="2709863" y="4640263"/>
          <p14:tracePt t="6349" x="2768600" y="4622800"/>
          <p14:tracePt t="6358" x="2836863" y="4597400"/>
          <p14:tracePt t="6365" x="2921000" y="4554538"/>
          <p14:tracePt t="6375" x="3014663" y="4529138"/>
          <p14:tracePt t="6381" x="3098800" y="4495800"/>
          <p14:tracePt t="6389" x="3268663" y="4445000"/>
          <p14:tracePt t="6397" x="3446463" y="4386263"/>
          <p14:tracePt t="6405" x="3657600" y="4318000"/>
          <p14:tracePt t="6414" x="3827463" y="4275138"/>
          <p14:tracePt t="6421" x="3911600" y="4249738"/>
          <p14:tracePt t="6429" x="4064000" y="4208463"/>
          <p14:tracePt t="6437" x="4216400" y="4165600"/>
          <p14:tracePt t="6445" x="4360863" y="4132263"/>
          <p14:tracePt t="6453" x="4470400" y="4106863"/>
          <p14:tracePt t="6461" x="4579938" y="4081463"/>
          <p14:tracePt t="6469" x="4605338" y="4081463"/>
          <p14:tracePt t="6477" x="4681538" y="4064000"/>
          <p14:tracePt t="6485" x="4749800" y="4046538"/>
          <p14:tracePt t="6493" x="4775200" y="4046538"/>
          <p14:tracePt t="6501" x="4818063" y="4038600"/>
          <p14:tracePt t="6509" x="4833938" y="4038600"/>
          <p14:tracePt t="6517" x="4843463" y="4038600"/>
          <p14:tracePt t="6525" x="4859338" y="4038600"/>
          <p14:tracePt t="6533" x="4876800" y="4038600"/>
          <p14:tracePt t="6549" x="4884738" y="4038600"/>
          <p14:tracePt t="19543" x="4876800" y="4038600"/>
          <p14:tracePt t="19551" x="4859338" y="4038600"/>
          <p14:tracePt t="19559" x="4843463" y="4038600"/>
          <p14:tracePt t="19567" x="4818063" y="4038600"/>
          <p14:tracePt t="19576" x="4800600" y="4038600"/>
          <p14:tracePt t="19583" x="4757738" y="4038600"/>
          <p14:tracePt t="19593" x="4706938" y="4038600"/>
          <p14:tracePt t="19599" x="4648200" y="4021138"/>
          <p14:tracePt t="19609" x="4579938" y="3995738"/>
          <p14:tracePt t="19616" x="4452938" y="3929063"/>
          <p14:tracePt t="19626" x="4368800" y="3868738"/>
          <p14:tracePt t="19631" x="4259263" y="3767138"/>
          <p14:tracePt t="19640" x="4148138" y="3675063"/>
          <p14:tracePt t="19648" x="4089400" y="3606800"/>
          <p14:tracePt t="19655" x="3995738" y="3522663"/>
          <p14:tracePt t="19664" x="3929063" y="3421063"/>
          <p14:tracePt t="19672" x="3894138" y="3395663"/>
          <p14:tracePt t="19680" x="3843338" y="3327400"/>
          <p14:tracePt t="19688" x="3810000" y="3284538"/>
          <p14:tracePt t="19696" x="3784600" y="3243263"/>
          <p14:tracePt t="19703" x="3767138" y="3208338"/>
          <p14:tracePt t="19711" x="3759200" y="3200400"/>
          <p14:tracePt t="19719" x="3741738" y="3182938"/>
          <p14:tracePt t="19727" x="3741738" y="3167063"/>
          <p14:tracePt t="19735" x="3741738" y="3157538"/>
          <p14:tracePt t="19751" x="3759200" y="3141663"/>
          <p14:tracePt t="19759" x="3767138" y="3141663"/>
          <p14:tracePt t="21526" x="3784600" y="3116263"/>
          <p14:tracePt t="21534" x="3810000" y="3090863"/>
          <p14:tracePt t="21543" x="3843338" y="3055938"/>
          <p14:tracePt t="21550" x="3868738" y="3014663"/>
          <p14:tracePt t="21559" x="3929063" y="2971800"/>
          <p14:tracePt t="21566" x="3979863" y="2921000"/>
          <p14:tracePt t="21575" x="4038600" y="2878138"/>
          <p14:tracePt t="21582" x="4089400" y="2836863"/>
          <p14:tracePt t="21590" x="4122738" y="2819400"/>
          <p14:tracePt t="21598" x="4148138" y="2794000"/>
          <p14:tracePt t="21606" x="4191000" y="2768600"/>
          <p14:tracePt t="21614" x="4216400" y="2768600"/>
          <p14:tracePt t="21622" x="4241800" y="2751138"/>
          <p14:tracePt t="21630" x="4259263" y="2751138"/>
          <p14:tracePt t="21638" x="4284663" y="2751138"/>
          <p14:tracePt t="21646" x="4300538" y="2751138"/>
          <p14:tracePt t="21654" x="4318000" y="2751138"/>
          <p14:tracePt t="21662" x="4325938" y="2751138"/>
          <p14:tracePt t="21678" x="4343400" y="2751138"/>
          <p14:tracePt t="21694" x="4360863" y="2751138"/>
          <p14:tracePt t="21742" x="4360863" y="2768600"/>
          <p14:tracePt t="21749" x="4368800" y="2768600"/>
          <p14:tracePt t="21790" x="4368800" y="2776538"/>
          <p14:tracePt t="21822" x="4368800" y="2794000"/>
          <p14:tracePt t="21854" x="4368800" y="2811463"/>
          <p14:tracePt t="21902" x="4368800" y="2819400"/>
          <p14:tracePt t="21934" x="4368800" y="2836863"/>
          <p14:tracePt t="21966" x="4368800" y="2852738"/>
          <p14:tracePt t="21982" x="4368800" y="2862263"/>
          <p14:tracePt t="22006" x="4368800" y="2878138"/>
          <p14:tracePt t="22022" x="4368800" y="2887663"/>
          <p14:tracePt t="22030" x="4368800" y="2903538"/>
          <p14:tracePt t="22038" x="4368800" y="2921000"/>
          <p14:tracePt t="22046" x="4368800" y="2928938"/>
          <p14:tracePt t="22054" x="4368800" y="2946400"/>
          <p14:tracePt t="22062" x="4368800" y="2963863"/>
          <p14:tracePt t="22070" x="4360863" y="2971800"/>
          <p14:tracePt t="22078" x="4360863" y="2989263"/>
          <p14:tracePt t="22086" x="4343400" y="3005138"/>
          <p14:tracePt t="22102" x="4343400" y="3030538"/>
          <p14:tracePt t="22110" x="4325938" y="3030538"/>
          <p14:tracePt t="22118" x="4318000" y="3048000"/>
          <p14:tracePt t="22126" x="4318000" y="3055938"/>
          <p14:tracePt t="22134" x="4300538" y="3073400"/>
          <p14:tracePt t="22143" x="4300538" y="3090863"/>
          <p14:tracePt t="22159" x="4284663" y="3098800"/>
          <p14:tracePt t="22166" x="4284663" y="3116263"/>
          <p14:tracePt t="22189" x="4275138" y="3132138"/>
          <p14:tracePt t="22797" x="4241800" y="3141663"/>
          <p14:tracePt t="22805" x="4216400" y="3167063"/>
          <p14:tracePt t="22813" x="4191000" y="3200400"/>
          <p14:tracePt t="22821" x="4165600" y="3225800"/>
          <p14:tracePt t="22829" x="4122738" y="3251200"/>
          <p14:tracePt t="22837" x="4081463" y="3284538"/>
          <p14:tracePt t="22845" x="4038600" y="3309938"/>
          <p14:tracePt t="22853" x="3962400" y="3370263"/>
          <p14:tracePt t="22861" x="3868738" y="3421063"/>
          <p14:tracePt t="22869" x="3784600" y="3462338"/>
          <p14:tracePt t="22877" x="3700463" y="3505200"/>
          <p14:tracePt t="22885" x="3589338" y="3548063"/>
          <p14:tracePt t="22893" x="3505200" y="3589338"/>
          <p14:tracePt t="22901" x="3421063" y="3614738"/>
          <p14:tracePt t="22909" x="3335338" y="3632200"/>
          <p14:tracePt t="22917" x="3251200" y="3649663"/>
          <p14:tracePt t="22925" x="3182938" y="3657600"/>
          <p14:tracePt t="22933" x="3116263" y="3657600"/>
          <p14:tracePt t="22943" x="3048000" y="3657600"/>
          <p14:tracePt t="22949" x="3014663" y="3649663"/>
          <p14:tracePt t="22959" x="2989263" y="3632200"/>
          <p14:tracePt t="22965" x="2963863" y="3606800"/>
          <p14:tracePt t="22973" x="2946400" y="3589338"/>
          <p14:tracePt t="22981" x="2928938" y="3573463"/>
          <p14:tracePt t="22989" x="2921000" y="3573463"/>
          <p14:tracePt t="34531" x="2928938" y="3548063"/>
          <p14:tracePt t="34539" x="2963863" y="3522663"/>
          <p14:tracePt t="34547" x="2971800" y="3505200"/>
          <p14:tracePt t="34555" x="2989263" y="3479800"/>
          <p14:tracePt t="34563" x="3014663" y="3446463"/>
          <p14:tracePt t="34571" x="3048000" y="3411538"/>
          <p14:tracePt t="34579" x="3098800" y="3378200"/>
          <p14:tracePt t="34587" x="3141663" y="3352800"/>
          <p14:tracePt t="34595" x="3200400" y="3309938"/>
          <p14:tracePt t="34603" x="3251200" y="3294063"/>
          <p14:tracePt t="34611" x="3284538" y="3284538"/>
          <p14:tracePt t="34619" x="3327400" y="3268663"/>
          <p14:tracePt t="34627" x="3370263" y="3251200"/>
          <p14:tracePt t="34635" x="3395663" y="3243263"/>
          <p14:tracePt t="34643" x="3421063" y="3243263"/>
          <p14:tracePt t="34651" x="3436938" y="3243263"/>
          <p14:tracePt t="34659" x="3446463" y="3243263"/>
          <p14:tracePt t="34667" x="3446463" y="3225800"/>
          <p14:tracePt t="34676" x="3462338" y="3225800"/>
          <p14:tracePt t="34693" x="3479800" y="3225800"/>
          <p14:tracePt t="43420" x="3446463" y="3268663"/>
          <p14:tracePt t="43428" x="3421063" y="3294063"/>
          <p14:tracePt t="43436" x="3395663" y="3327400"/>
          <p14:tracePt t="43444" x="3370263" y="3352800"/>
          <p14:tracePt t="43452" x="3352800" y="3378200"/>
          <p14:tracePt t="43460" x="3327400" y="3411538"/>
          <p14:tracePt t="43468" x="3309938" y="3421063"/>
          <p14:tracePt t="43477" x="3268663" y="3479800"/>
          <p14:tracePt t="43484" x="3225800" y="3522663"/>
          <p14:tracePt t="43493" x="3182938" y="3563938"/>
          <p14:tracePt t="43500" x="3157538" y="3614738"/>
          <p14:tracePt t="43510" x="3116263" y="3657600"/>
          <p14:tracePt t="43516" x="3073400" y="3700463"/>
          <p14:tracePt t="43524" x="3055938" y="3725863"/>
          <p14:tracePt t="43532" x="3030538" y="3759200"/>
          <p14:tracePt t="43540" x="3014663" y="3802063"/>
          <p14:tracePt t="43548" x="2989263" y="3827463"/>
          <p14:tracePt t="43556" x="2963863" y="3852863"/>
          <p14:tracePt t="43564" x="2946400" y="3886200"/>
          <p14:tracePt t="43572" x="2928938" y="3911600"/>
          <p14:tracePt t="43580" x="2903538" y="3929063"/>
          <p14:tracePt t="43588" x="2903538" y="3954463"/>
          <p14:tracePt t="43596" x="2887663" y="3970338"/>
          <p14:tracePt t="43612" x="2878138" y="3979863"/>
          <p14:tracePt t="43628" x="2878138" y="3995738"/>
          <p14:tracePt t="43644" x="2862263" y="3995738"/>
          <p14:tracePt t="43652" x="2862263" y="4005263"/>
          <p14:tracePt t="43668" x="2862263" y="4021138"/>
          <p14:tracePt t="43684" x="2844800" y="4038600"/>
          <p14:tracePt t="43700" x="2844800" y="4046538"/>
          <p14:tracePt t="43716" x="2836863" y="4064000"/>
          <p14:tracePt t="43732" x="2836863" y="4081463"/>
          <p14:tracePt t="43748" x="2836863" y="4089400"/>
          <p14:tracePt t="43756" x="2836863" y="4106863"/>
          <p14:tracePt t="43764" x="2819400" y="4122738"/>
          <p14:tracePt t="43772" x="2819400" y="4132263"/>
          <p14:tracePt t="43780" x="2819400" y="4148138"/>
          <p14:tracePt t="43788" x="2819400" y="4165600"/>
          <p14:tracePt t="43796" x="2811463" y="4173538"/>
          <p14:tracePt t="43812" x="2811463" y="4191000"/>
          <p14:tracePt t="43836" x="2811463" y="4208463"/>
          <p14:tracePt t="43852" x="2794000" y="4208463"/>
          <p14:tracePt t="43860" x="2794000" y="4216400"/>
          <p14:tracePt t="43868" x="2794000" y="4233863"/>
          <p14:tracePt t="43884" x="2794000" y="4249738"/>
          <p14:tracePt t="43900" x="2794000" y="4259263"/>
          <p14:tracePt t="43924" x="2794000" y="4275138"/>
          <p14:tracePt t="43932" x="2776538" y="4275138"/>
          <p14:tracePt t="44076" x="2776538" y="4284663"/>
          <p14:tracePt t="44268" x="2768600" y="4284663"/>
          <p14:tracePt t="44292" x="2751138" y="4284663"/>
          <p14:tracePt t="44309" x="2735263" y="4284663"/>
          <p14:tracePt t="44316" x="2709863" y="4284663"/>
          <p14:tracePt t="44324" x="2692400" y="4284663"/>
          <p14:tracePt t="44332" x="2667000" y="4284663"/>
          <p14:tracePt t="44340" x="2641600" y="4284663"/>
          <p14:tracePt t="44348" x="2608263" y="4284663"/>
          <p14:tracePt t="44356" x="2582863" y="4284663"/>
          <p14:tracePt t="44364" x="2557463" y="4284663"/>
          <p14:tracePt t="44372" x="2532063" y="4284663"/>
          <p14:tracePt t="44380" x="2497138" y="4284663"/>
          <p14:tracePt t="44388" x="2471738" y="4284663"/>
          <p14:tracePt t="44396" x="2446338" y="4275138"/>
          <p14:tracePt t="44404" x="2413000" y="4275138"/>
          <p14:tracePt t="44412" x="2405063" y="4259263"/>
          <p14:tracePt t="44420" x="2370138" y="4259263"/>
          <p14:tracePt t="44428" x="2344738" y="4249738"/>
          <p14:tracePt t="44436" x="2319338" y="4233863"/>
          <p14:tracePt t="44444" x="2303463" y="4216400"/>
          <p14:tracePt t="44452" x="2293938" y="4216400"/>
          <p14:tracePt t="44460" x="2260600" y="4208463"/>
          <p14:tracePt t="44468" x="2252663" y="4208463"/>
          <p14:tracePt t="44477" x="2235200" y="4191000"/>
          <p14:tracePt t="44484" x="2217738" y="4191000"/>
          <p14:tracePt t="44493" x="2217738" y="4173538"/>
          <p14:tracePt t="44500" x="2209800" y="4173538"/>
          <p14:tracePt t="44510" x="2192338" y="4173538"/>
          <p14:tracePt t="44516" x="2192338" y="4165600"/>
          <p14:tracePt t="44532" x="2176463" y="4165600"/>
          <p14:tracePt t="44548" x="2176463" y="4148138"/>
          <p14:tracePt t="44556" x="2166938" y="4148138"/>
          <p14:tracePt t="44852" x="2151063" y="4148138"/>
          <p14:tracePt t="44860" x="2133600" y="4132263"/>
          <p14:tracePt t="44868" x="2108200" y="4122738"/>
          <p14:tracePt t="44877" x="2090738" y="4106863"/>
          <p14:tracePt t="44884" x="2049463" y="4064000"/>
          <p14:tracePt t="44893" x="2024063" y="4038600"/>
          <p14:tracePt t="44900" x="1998663" y="3995738"/>
          <p14:tracePt t="44908" x="1955800" y="3954463"/>
          <p14:tracePt t="44916" x="1938338" y="3929063"/>
          <p14:tracePt t="44924" x="1912938" y="3894138"/>
          <p14:tracePt t="44932" x="1887538" y="3852863"/>
          <p14:tracePt t="44940" x="1854200" y="3827463"/>
          <p14:tracePt t="44948" x="1828800" y="3784600"/>
          <p14:tracePt t="44956" x="1811338" y="3759200"/>
          <p14:tracePt t="44964" x="1803400" y="3725863"/>
          <p14:tracePt t="44972" x="1770063" y="3675063"/>
          <p14:tracePt t="44980" x="1770063" y="3657600"/>
          <p14:tracePt t="44988" x="1760538" y="3632200"/>
          <p14:tracePt t="44996" x="1744663" y="3589338"/>
          <p14:tracePt t="45003" x="1744663" y="3563938"/>
          <p14:tracePt t="45012" x="1735138" y="3530600"/>
          <p14:tracePt t="45020" x="1719263" y="3505200"/>
          <p14:tracePt t="45027" x="1719263" y="3487738"/>
          <p14:tracePt t="45035" x="1701800" y="3462338"/>
          <p14:tracePt t="45043" x="1701800" y="3446463"/>
          <p14:tracePt t="45052" x="1693863" y="3421063"/>
          <p14:tracePt t="45060" x="1693863" y="3411538"/>
          <p14:tracePt t="45067" x="1693863" y="3395663"/>
          <p14:tracePt t="45077" x="1676400" y="3370263"/>
          <p14:tracePt t="45083" x="1676400" y="3352800"/>
          <p14:tracePt t="45093" x="1676400" y="3335338"/>
          <p14:tracePt t="45099" x="1658938" y="3327400"/>
          <p14:tracePt t="45110" x="1658938" y="3309938"/>
          <p14:tracePt t="45115" x="1658938" y="3294063"/>
          <p14:tracePt t="45126" x="1658938" y="3284538"/>
          <p14:tracePt t="45131" x="1651000" y="3284538"/>
          <p14:tracePt t="45143" x="1651000" y="3268663"/>
          <p14:tracePt t="45147" x="1651000" y="3251200"/>
          <p14:tracePt t="45160" x="1651000" y="3243263"/>
          <p14:tracePt t="45171" x="1651000" y="3225800"/>
          <p14:tracePt t="45179" x="1651000" y="3208338"/>
          <p14:tracePt t="45196" x="1651000" y="3200400"/>
          <p14:tracePt t="45203" x="1658938" y="3200400"/>
          <p14:tracePt t="45212" x="1676400" y="3182938"/>
          <p14:tracePt t="45219" x="1693863" y="3182938"/>
          <p14:tracePt t="45228" x="1719263" y="3167063"/>
          <p14:tracePt t="45235" x="1744663" y="3167063"/>
          <p14:tracePt t="45243" x="1770063" y="3157538"/>
          <p14:tracePt t="45251" x="1811338" y="3157538"/>
          <p14:tracePt t="45260" x="1871663" y="3141663"/>
          <p14:tracePt t="45267" x="1930400" y="3141663"/>
          <p14:tracePt t="45277" x="1981200" y="3141663"/>
          <p14:tracePt t="45283" x="2039938" y="3141663"/>
          <p14:tracePt t="45291" x="2108200" y="3141663"/>
          <p14:tracePt t="45299" x="2166938" y="3141663"/>
          <p14:tracePt t="45307" x="2217738" y="3141663"/>
          <p14:tracePt t="45315" x="2293938" y="3141663"/>
          <p14:tracePt t="45323" x="2344738" y="3141663"/>
          <p14:tracePt t="45331" x="2405063" y="3141663"/>
          <p14:tracePt t="45339" x="2471738" y="3141663"/>
          <p14:tracePt t="45347" x="2514600" y="3141663"/>
          <p14:tracePt t="45355" x="2573338" y="3141663"/>
          <p14:tracePt t="45363" x="2598738" y="3141663"/>
          <p14:tracePt t="45371" x="2641600" y="3132138"/>
          <p14:tracePt t="45379" x="2684463" y="3132138"/>
          <p14:tracePt t="45387" x="2725738" y="3132138"/>
          <p14:tracePt t="45395" x="2751138" y="3116263"/>
          <p14:tracePt t="45403" x="2776538" y="3116263"/>
          <p14:tracePt t="45411" x="2819400" y="3116263"/>
          <p14:tracePt t="45419" x="2844800" y="3116263"/>
          <p14:tracePt t="45427" x="2862263" y="3116263"/>
          <p14:tracePt t="45435" x="2887663" y="3116263"/>
          <p14:tracePt t="45443" x="2903538" y="3116263"/>
          <p14:tracePt t="45451" x="2921000" y="3116263"/>
          <p14:tracePt t="45460" x="2928938" y="3116263"/>
          <p14:tracePt t="45467" x="2946400" y="3116263"/>
          <p14:tracePt t="45477" x="2963863" y="3116263"/>
          <p14:tracePt t="45491" x="2971800" y="3116263"/>
          <p14:tracePt t="45515" x="2989263" y="3116263"/>
          <p14:tracePt t="51325" x="2989263" y="3132138"/>
          <p14:tracePt t="51334" x="2989263" y="3141663"/>
          <p14:tracePt t="51344" x="2989263" y="3167063"/>
          <p14:tracePt t="51350" x="3005138" y="3182938"/>
          <p14:tracePt t="51358" x="3005138" y="3200400"/>
          <p14:tracePt t="51366" x="3005138" y="3208338"/>
          <p14:tracePt t="51376" x="3014663" y="3225800"/>
          <p14:tracePt t="51382" x="3014663" y="3243263"/>
          <p14:tracePt t="51390" x="3014663" y="3251200"/>
          <p14:tracePt t="51405" x="3014663" y="3268663"/>
          <p14:tracePt t="51422" x="3014663" y="3284538"/>
          <p14:tracePt t="51445" x="3014663" y="3294063"/>
          <p14:tracePt t="51477" x="3014663" y="3309938"/>
          <p14:tracePt t="51494" x="3005138" y="3309938"/>
          <p14:tracePt t="57472" x="3014663" y="3309938"/>
          <p14:tracePt t="57480" x="3048000" y="3309938"/>
          <p14:tracePt t="57488" x="3055938" y="3309938"/>
          <p14:tracePt t="57496" x="3073400" y="3309938"/>
          <p14:tracePt t="57503" x="3090863" y="3309938"/>
          <p14:tracePt t="57512" x="3098800" y="3309938"/>
          <p14:tracePt t="57519" x="3141663" y="3327400"/>
          <p14:tracePt t="57528" x="3167063" y="3335338"/>
          <p14:tracePt t="57536" x="3182938" y="3352800"/>
          <p14:tracePt t="57544" x="3208338" y="3378200"/>
          <p14:tracePt t="57552" x="3243263" y="3395663"/>
          <p14:tracePt t="57560" x="3268663" y="3421063"/>
          <p14:tracePt t="57568" x="3284538" y="3436938"/>
          <p14:tracePt t="57577" x="3294063" y="3462338"/>
          <p14:tracePt t="57584" x="3327400" y="3487738"/>
          <p14:tracePt t="57594" x="3335338" y="3505200"/>
          <p14:tracePt t="57600" x="3335338" y="3530600"/>
          <p14:tracePt t="57608" x="3352800" y="3548063"/>
          <p14:tracePt t="57616" x="3370263" y="3563938"/>
          <p14:tracePt t="57627" x="3370263" y="3589338"/>
          <p14:tracePt t="57632" x="3370263" y="3606800"/>
          <p14:tracePt t="57639" x="3378200" y="3632200"/>
          <p14:tracePt t="57648" x="3378200" y="3649663"/>
          <p14:tracePt t="57656" x="3378200" y="3675063"/>
          <p14:tracePt t="57664" x="3378200" y="3690938"/>
          <p14:tracePt t="57671" x="3378200" y="3700463"/>
          <p14:tracePt t="57680" x="3378200" y="3716338"/>
          <p14:tracePt t="57688" x="3378200" y="3725863"/>
          <p14:tracePt t="57696" x="3378200" y="3759200"/>
          <p14:tracePt t="57704" x="3378200" y="3767138"/>
          <p14:tracePt t="57712" x="3378200" y="3784600"/>
          <p14:tracePt t="57720" x="3378200" y="3810000"/>
          <p14:tracePt t="57727" x="3378200" y="3827463"/>
          <p14:tracePt t="57736" x="3370263" y="3852863"/>
          <p14:tracePt t="57744" x="3370263" y="3868738"/>
          <p14:tracePt t="57752" x="3352800" y="3894138"/>
          <p14:tracePt t="57760" x="3352800" y="3911600"/>
          <p14:tracePt t="57768" x="3335338" y="3929063"/>
          <p14:tracePt t="57777" x="3335338" y="3937000"/>
          <p14:tracePt t="57783" x="3327400" y="3954463"/>
          <p14:tracePt t="57794" x="3327400" y="3970338"/>
          <p14:tracePt t="57799" x="3309938" y="3979863"/>
          <p14:tracePt t="57810" x="3309938" y="3995738"/>
          <p14:tracePt t="57815" x="3294063" y="4005263"/>
          <p14:tracePt t="57827" x="3294063" y="4038600"/>
          <p14:tracePt t="57831" x="3284538" y="4046538"/>
          <p14:tracePt t="57843" x="3268663" y="4064000"/>
          <p14:tracePt t="57847" x="3268663" y="4089400"/>
          <p14:tracePt t="57860" x="3251200" y="4106863"/>
          <p14:tracePt t="57863" x="3243263" y="4132263"/>
          <p14:tracePt t="57877" x="3225800" y="4148138"/>
          <p14:tracePt t="57879" x="3225800" y="4165600"/>
          <p14:tracePt t="57894" x="3208338" y="4173538"/>
          <p14:tracePt t="57895" x="3200400" y="4208463"/>
          <p14:tracePt t="57910" x="3182938" y="4233863"/>
          <p14:tracePt t="57912" x="3167063" y="4249738"/>
          <p14:tracePt t="57927" x="3157538" y="4259263"/>
          <p14:tracePt t="57928" x="3141663" y="4284663"/>
          <p14:tracePt t="57944" x="3124200" y="4318000"/>
          <p14:tracePt t="57944" x="3116263" y="4325938"/>
          <p14:tracePt t="57951" x="3116263" y="4343400"/>
          <p14:tracePt t="57960" x="3098800" y="4360863"/>
          <p14:tracePt t="57968" x="3090863" y="4368800"/>
          <p14:tracePt t="57977" x="3090863" y="4386263"/>
          <p14:tracePt t="57983" x="3090863" y="4402138"/>
          <p14:tracePt t="57994" x="3073400" y="4411663"/>
          <p14:tracePt t="57999" x="3073400" y="4427538"/>
          <p14:tracePt t="58010" x="3073400" y="4445000"/>
          <p14:tracePt t="58015" x="3055938" y="4445000"/>
          <p14:tracePt t="58027" x="3055938" y="4452938"/>
          <p14:tracePt t="58048" x="3055938" y="4470400"/>
          <p14:tracePt t="58072" x="3055938" y="4487863"/>
          <p14:tracePt t="58096" x="3055938" y="4495800"/>
          <p14:tracePt t="58104" x="3048000" y="4495800"/>
          <p14:tracePt t="58112" x="3048000" y="4513263"/>
          <p14:tracePt t="58136" x="3048000" y="4529138"/>
          <p14:tracePt t="58168" x="3048000" y="4538663"/>
          <p14:tracePt t="58263" x="3048000" y="4529138"/>
          <p14:tracePt t="58279" x="3048000" y="4513263"/>
          <p14:tracePt t="58287" x="3048000" y="4495800"/>
          <p14:tracePt t="58295" x="3048000" y="4487863"/>
          <p14:tracePt t="64178" x="3073400" y="4487863"/>
          <p14:tracePt t="64186" x="3116263" y="4487863"/>
          <p14:tracePt t="64194" x="3157538" y="4487863"/>
          <p14:tracePt t="64201" x="3182938" y="4487863"/>
          <p14:tracePt t="64211" x="3225800" y="4470400"/>
          <p14:tracePt t="64217" x="3251200" y="4470400"/>
          <p14:tracePt t="64227" x="3284538" y="4470400"/>
          <p14:tracePt t="64233" x="3352800" y="4470400"/>
          <p14:tracePt t="64241" x="3395663" y="4470400"/>
          <p14:tracePt t="64250" x="3446463" y="4487863"/>
          <p14:tracePt t="64260" x="3487738" y="4513263"/>
          <p14:tracePt t="64265" x="3522663" y="4538663"/>
          <p14:tracePt t="64273" x="3563938" y="4564063"/>
          <p14:tracePt t="64281" x="3573463" y="4579938"/>
          <p14:tracePt t="64289" x="3606800" y="4605338"/>
          <p14:tracePt t="64297" x="3632200" y="4640263"/>
          <p14:tracePt t="64305" x="3649663" y="4665663"/>
          <p14:tracePt t="64313" x="3675063" y="4691063"/>
          <p14:tracePt t="64321" x="3675063" y="4706938"/>
          <p14:tracePt t="64329" x="3683000" y="4724400"/>
          <p14:tracePt t="64345" x="3683000" y="4732338"/>
          <p14:tracePt t="64353" x="3700463" y="4732338"/>
          <p14:tracePt t="64385" x="3716338" y="4732338"/>
          <p14:tracePt t="66553" x="3767138" y="4706938"/>
          <p14:tracePt t="66561" x="3852863" y="4648200"/>
          <p14:tracePt t="66569" x="3962400" y="4597400"/>
          <p14:tracePt t="66578" x="4064000" y="4554538"/>
          <p14:tracePt t="66585" x="4173538" y="4513263"/>
          <p14:tracePt t="66594" x="4284663" y="4452938"/>
          <p14:tracePt t="66601" x="4402138" y="4411663"/>
          <p14:tracePt t="66610" x="4513263" y="4386263"/>
          <p14:tracePt t="66617" x="4605338" y="4343400"/>
          <p14:tracePt t="66624" x="4681538" y="4318000"/>
          <p14:tracePt t="66632" x="4833938" y="4275138"/>
          <p14:tracePt t="66640" x="4986338" y="4233863"/>
          <p14:tracePt t="66648" x="5113338" y="4191000"/>
          <p14:tracePt t="66656" x="5207000" y="4165600"/>
          <p14:tracePt t="66665" x="5240338" y="4165600"/>
          <p14:tracePt t="66672" x="5308600" y="4148138"/>
          <p14:tracePt t="66680" x="5359400" y="4132263"/>
          <p14:tracePt t="66688" x="5392738" y="4132263"/>
          <p14:tracePt t="66697" x="5418138" y="4132263"/>
          <p14:tracePt t="66704" x="5435600" y="4132263"/>
          <p14:tracePt t="66713" x="5443538" y="4132263"/>
          <p14:tracePt t="66729" x="5461000" y="4122738"/>
          <p14:tracePt t="67176" x="5443538" y="4122738"/>
          <p14:tracePt t="67184" x="5435600" y="4122738"/>
          <p14:tracePt t="67194" x="5402263" y="4122738"/>
          <p14:tracePt t="67200" x="5376863" y="4122738"/>
          <p14:tracePt t="67208" x="5334000" y="4132263"/>
          <p14:tracePt t="67216" x="5283200" y="4132263"/>
          <p14:tracePt t="67227" x="5240338" y="4148138"/>
          <p14:tracePt t="67232" x="5122863" y="4165600"/>
          <p14:tracePt t="67240" x="5003800" y="4165600"/>
          <p14:tracePt t="67249" x="4876800" y="4173538"/>
          <p14:tracePt t="67257" x="4732338" y="4173538"/>
          <p14:tracePt t="67265" x="4579938" y="4173538"/>
          <p14:tracePt t="67272" x="4427538" y="4173538"/>
          <p14:tracePt t="67281" x="4284663" y="4165600"/>
          <p14:tracePt t="67288" x="4198938" y="4132263"/>
          <p14:tracePt t="67297" x="4081463" y="4089400"/>
          <p14:tracePt t="67305" x="3962400" y="4064000"/>
          <p14:tracePt t="67313" x="3937000" y="4038600"/>
          <p14:tracePt t="67320" x="3868738" y="4021138"/>
          <p14:tracePt t="67328" x="3827463" y="4005263"/>
          <p14:tracePt t="67336" x="3784600" y="3979863"/>
          <p14:tracePt t="67344" x="3767138" y="3979863"/>
          <p14:tracePt t="67352" x="3759200" y="3954463"/>
          <p14:tracePt t="67528" x="3725863" y="3954463"/>
          <p14:tracePt t="67536" x="3657600" y="3954463"/>
          <p14:tracePt t="67544" x="3606800" y="3979863"/>
          <p14:tracePt t="67552" x="3522663" y="3995738"/>
          <p14:tracePt t="67560" x="3446463" y="4021138"/>
          <p14:tracePt t="67568" x="3352800" y="4046538"/>
          <p14:tracePt t="67577" x="3284538" y="4064000"/>
          <p14:tracePt t="67584" x="3141663" y="4106863"/>
          <p14:tracePt t="67594" x="2989263" y="4132263"/>
          <p14:tracePt t="67600" x="2836863" y="4165600"/>
          <p14:tracePt t="67610" x="2709863" y="4173538"/>
          <p14:tracePt t="67616" x="2598738" y="4191000"/>
          <p14:tracePt t="67624" x="2489200" y="4208463"/>
          <p14:tracePt t="67632" x="2387600" y="4208463"/>
          <p14:tracePt t="67640" x="2362200" y="4208463"/>
          <p14:tracePt t="67648" x="2293938" y="4208463"/>
          <p14:tracePt t="67656" x="2235200" y="4208463"/>
          <p14:tracePt t="67664" x="2192338" y="4208463"/>
          <p14:tracePt t="67672" x="2166938" y="4208463"/>
          <p14:tracePt t="67680" x="2151063" y="4208463"/>
          <p14:tracePt t="67688" x="2125663" y="4208463"/>
          <p14:tracePt t="67696" x="2108200" y="4208463"/>
          <p14:tracePt t="67712" x="2090738" y="4208463"/>
          <p14:tracePt t="67744" x="2082800" y="4208463"/>
          <p14:tracePt t="67848" x="2082800" y="4191000"/>
          <p14:tracePt t="68112" x="2090738" y="4191000"/>
          <p14:tracePt t="68136" x="2108200" y="4173538"/>
          <p14:tracePt t="68144" x="2125663" y="4173538"/>
          <p14:tracePt t="68161" x="2133600" y="4173538"/>
          <p14:tracePt t="68168" x="2151063" y="4173538"/>
          <p14:tracePt t="68200" x="2166938" y="4173538"/>
          <p14:tracePt t="68272" x="2176463" y="4173538"/>
          <p14:tracePt t="68312" x="2192338" y="4173538"/>
          <p14:tracePt t="68375" x="2209800" y="4191000"/>
          <p14:tracePt t="68383" x="2217738" y="4191000"/>
          <p14:tracePt t="70582" x="2278063" y="4173538"/>
          <p14:tracePt t="70590" x="2328863" y="4148138"/>
          <p14:tracePt t="70599" x="2370138" y="4122738"/>
          <p14:tracePt t="70606" x="2413000" y="4106863"/>
          <p14:tracePt t="70614" x="2471738" y="4089400"/>
          <p14:tracePt t="70622" x="2514600" y="4081463"/>
          <p14:tracePt t="70630" x="2557463" y="4081463"/>
          <p14:tracePt t="70638" x="2598738" y="4064000"/>
          <p14:tracePt t="70646" x="2641600" y="4064000"/>
          <p14:tracePt t="70654" x="2667000" y="4064000"/>
          <p14:tracePt t="70662" x="2725738" y="4064000"/>
          <p14:tracePt t="70670" x="2776538" y="4064000"/>
          <p14:tracePt t="70678" x="2819400" y="4064000"/>
          <p14:tracePt t="70686" x="2862263" y="4064000"/>
          <p14:tracePt t="70694" x="2878138" y="4064000"/>
          <p14:tracePt t="70702" x="2903538" y="4081463"/>
          <p14:tracePt t="70711" x="2921000" y="4089400"/>
          <p14:tracePt t="70718" x="2928938" y="4106863"/>
          <p14:tracePt t="70727" x="2946400" y="4106863"/>
          <p14:tracePt t="70734" x="2963863" y="4122738"/>
          <p14:tracePt t="70744" x="2963863" y="4132263"/>
          <p14:tracePt t="70758" x="2971800" y="4148138"/>
          <p14:tracePt t="70774" x="2971800" y="4165600"/>
          <p14:tracePt t="70798" x="2989263" y="4173538"/>
          <p14:tracePt t="70822" x="2989263" y="4191000"/>
          <p14:tracePt t="70830" x="2971800" y="4216400"/>
          <p14:tracePt t="70838" x="2963863" y="4233863"/>
          <p14:tracePt t="70846" x="2946400" y="4259263"/>
          <p14:tracePt t="70854" x="2921000" y="4284663"/>
          <p14:tracePt t="70862" x="2887663" y="4318000"/>
          <p14:tracePt t="70870" x="2862263" y="4360863"/>
          <p14:tracePt t="70878" x="2844800" y="4368800"/>
          <p14:tracePt t="70886" x="2819400" y="4411663"/>
          <p14:tracePt t="70894" x="2794000" y="4445000"/>
          <p14:tracePt t="70902" x="2768600" y="4470400"/>
          <p14:tracePt t="70910" x="2735263" y="4495800"/>
          <p14:tracePt t="70918" x="2709863" y="4529138"/>
          <p14:tracePt t="70927" x="2684463" y="4554538"/>
          <p14:tracePt t="70934" x="2667000" y="4579938"/>
          <p14:tracePt t="70943" x="2641600" y="4605338"/>
          <p14:tracePt t="70950" x="2624138" y="4622800"/>
          <p14:tracePt t="70958" x="2608263" y="4648200"/>
          <p14:tracePt t="70966" x="2598738" y="4665663"/>
          <p14:tracePt t="70974" x="2582863" y="4665663"/>
          <p14:tracePt t="70982" x="2573338" y="4681538"/>
          <p14:tracePt t="70991" x="2573338" y="4691063"/>
          <p14:tracePt t="70998" x="2557463" y="4706938"/>
          <p14:tracePt t="71014" x="2557463" y="4724400"/>
          <p14:tracePt t="71022" x="2540000" y="4732338"/>
          <p14:tracePt t="71038" x="2540000" y="4749800"/>
          <p14:tracePt t="71054" x="2540000" y="4767263"/>
          <p14:tracePt t="71062" x="2532063" y="4767263"/>
          <p14:tracePt t="71078" x="2532063" y="4775200"/>
          <p14:tracePt t="71134" x="2532063" y="4767263"/>
          <p14:tracePt t="75103" x="2532063" y="4749800"/>
          <p14:tracePt t="75111" x="2532063" y="4724400"/>
          <p14:tracePt t="75119" x="2532063" y="4691063"/>
          <p14:tracePt t="75127" x="2540000" y="4640263"/>
          <p14:tracePt t="75135" x="2573338" y="4564063"/>
          <p14:tracePt t="75144" x="2624138" y="4411663"/>
          <p14:tracePt t="75151" x="2684463" y="4284663"/>
          <p14:tracePt t="75161" x="2725738" y="4148138"/>
          <p14:tracePt t="75167" x="2776538" y="4005263"/>
          <p14:tracePt t="75177" x="2811463" y="3937000"/>
          <p14:tracePt t="75183" x="2844800" y="3802063"/>
          <p14:tracePt t="75191" x="2887663" y="3700463"/>
          <p14:tracePt t="75199" x="2928938" y="3573463"/>
          <p14:tracePt t="75207" x="2971800" y="3479800"/>
          <p14:tracePt t="75215" x="3014663" y="3378200"/>
          <p14:tracePt t="75223" x="3048000" y="3294063"/>
          <p14:tracePt t="75231" x="3073400" y="3284538"/>
          <p14:tracePt t="75239" x="3098800" y="3225800"/>
          <p14:tracePt t="75247" x="3124200" y="3182938"/>
          <p14:tracePt t="75255" x="3141663" y="3157538"/>
          <p14:tracePt t="75263" x="3167063" y="3141663"/>
          <p14:tracePt t="75271" x="3182938" y="3132138"/>
          <p14:tracePt t="75279" x="3200400" y="3116263"/>
          <p14:tracePt t="75287" x="3208338" y="3116263"/>
          <p14:tracePt t="75295" x="3225800" y="3116263"/>
          <p14:tracePt t="75311" x="3243263" y="3116263"/>
          <p14:tracePt t="75319" x="3251200" y="3132138"/>
          <p14:tracePt t="75487" x="3251200" y="3098800"/>
          <p14:tracePt t="75495" x="3268663" y="3055938"/>
          <p14:tracePt t="75503" x="3309938" y="3014663"/>
          <p14:tracePt t="75511" x="3352800" y="2971800"/>
          <p14:tracePt t="75519" x="3403600" y="2946400"/>
          <p14:tracePt t="75527" x="3462338" y="2903538"/>
          <p14:tracePt t="75535" x="3522663" y="2862263"/>
          <p14:tracePt t="75544" x="3589338" y="2852738"/>
          <p14:tracePt t="75551" x="3649663" y="2819400"/>
          <p14:tracePt t="75560" x="3700463" y="2811463"/>
          <p14:tracePt t="75567" x="3827463" y="2768600"/>
          <p14:tracePt t="75577" x="3954463" y="2735263"/>
          <p14:tracePt t="75583" x="4046538" y="2735263"/>
          <p14:tracePt t="75591" x="4148138" y="2735263"/>
          <p14:tracePt t="75599" x="4259263" y="2735263"/>
          <p14:tracePt t="75607" x="4343400" y="2735263"/>
          <p14:tracePt t="75616" x="4427538" y="2735263"/>
          <p14:tracePt t="75623" x="4495800" y="2735263"/>
          <p14:tracePt t="75631" x="4554538" y="2768600"/>
          <p14:tracePt t="75639" x="4605338" y="2794000"/>
          <p14:tracePt t="75647" x="4622800" y="2811463"/>
          <p14:tracePt t="75655" x="4681538" y="2819400"/>
          <p14:tracePt t="75663" x="4706938" y="2852738"/>
          <p14:tracePt t="75672" x="4732338" y="2878138"/>
          <p14:tracePt t="75679" x="4749800" y="2887663"/>
          <p14:tracePt t="75687" x="4775200" y="2903538"/>
          <p14:tracePt t="75695" x="4792663" y="2921000"/>
          <p14:tracePt t="75703" x="4792663" y="2928938"/>
          <p14:tracePt t="75711" x="4800600" y="2946400"/>
          <p14:tracePt t="75719" x="4818063" y="2963863"/>
          <p14:tracePt t="75727" x="4818063" y="2971800"/>
          <p14:tracePt t="75735" x="4833938" y="2971800"/>
          <p14:tracePt t="75744" x="4833938" y="2989263"/>
          <p14:tracePt t="75767" x="4843463" y="3005138"/>
          <p14:tracePt t="75799" x="4843463" y="3014663"/>
          <p14:tracePt t="75815" x="4859338" y="3014663"/>
          <p14:tracePt t="75823" x="4859338" y="3030538"/>
          <p14:tracePt t="75855" x="4876800" y="3048000"/>
          <p14:tracePt t="75879" x="4876800" y="3055938"/>
          <p14:tracePt t="75903" x="4876800" y="3073400"/>
          <p14:tracePt t="75919" x="4876800" y="3090863"/>
          <p14:tracePt t="75935" x="4876800" y="3098800"/>
          <p14:tracePt t="75944" x="4876800" y="3116263"/>
          <p14:tracePt t="75951" x="4876800" y="3132138"/>
          <p14:tracePt t="75961" x="4876800" y="3141663"/>
          <p14:tracePt t="75967" x="4876800" y="3157538"/>
          <p14:tracePt t="75975" x="4876800" y="3167063"/>
          <p14:tracePt t="75983" x="4876800" y="3182938"/>
          <p14:tracePt t="75994" x="4876800" y="3200400"/>
          <p14:tracePt t="75999" x="4876800" y="3208338"/>
          <p14:tracePt t="76007" x="4876800" y="3225800"/>
          <p14:tracePt t="76015" x="4876800" y="3243263"/>
          <p14:tracePt t="76023" x="4876800" y="3251200"/>
          <p14:tracePt t="76047" x="4876800" y="3268663"/>
          <p14:tracePt t="76094" x="4876800" y="3225800"/>
          <p14:tracePt t="76102" x="4876800" y="3200400"/>
          <p14:tracePt t="76110" x="4876800" y="3141663"/>
          <p14:tracePt t="76286" x="4859338" y="3167063"/>
          <p14:tracePt t="76295" x="4792663" y="3268663"/>
          <p14:tracePt t="76303" x="4724400" y="3378200"/>
          <p14:tracePt t="76311" x="4648200" y="3505200"/>
          <p14:tracePt t="76319" x="4564063" y="3614738"/>
          <p14:tracePt t="76327" x="4495800" y="3741738"/>
          <p14:tracePt t="76335" x="4427538" y="3852863"/>
          <p14:tracePt t="76344" x="4343400" y="3995738"/>
          <p14:tracePt t="76351" x="4216400" y="4216400"/>
          <p14:tracePt t="76360" x="4089400" y="4445000"/>
          <p14:tracePt t="76367" x="4046538" y="4538663"/>
          <p14:tracePt t="76375" x="3954463" y="4724400"/>
          <p14:tracePt t="76383" x="3886200" y="4876800"/>
          <p14:tracePt t="76391" x="3810000" y="5011738"/>
          <p14:tracePt t="76399" x="3759200" y="5156200"/>
          <p14:tracePt t="76407" x="3725863" y="5240338"/>
          <p14:tracePt t="76415" x="3716338" y="5283200"/>
          <p14:tracePt t="76423" x="3683000" y="5351463"/>
          <p14:tracePt t="76431" x="3675063" y="5402263"/>
          <p14:tracePt t="76439" x="3657600" y="5443538"/>
          <p14:tracePt t="76447" x="3657600" y="5478463"/>
          <p14:tracePt t="76455" x="3649663" y="5503863"/>
          <p14:tracePt t="76463" x="3649663" y="5529263"/>
          <p14:tracePt t="76479" x="3649663" y="5545138"/>
          <p14:tracePt t="76487" x="3632200" y="5562600"/>
          <p14:tracePt t="76495" x="3632200" y="5570538"/>
          <p14:tracePt t="76519" x="3632200" y="5588000"/>
          <p14:tracePt t="76551" x="3632200" y="5605463"/>
          <p14:tracePt t="76574" x="3632200" y="5613400"/>
          <p14:tracePt t="76591" x="3632200" y="5630863"/>
          <p14:tracePt t="76614" x="3632200" y="5638800"/>
          <p14:tracePt t="76647" x="3632200" y="5656263"/>
          <p14:tracePt t="76862" x="3632200" y="5638800"/>
          <p14:tracePt t="76886" x="3632200" y="5630863"/>
          <p14:tracePt t="76902" x="3632200" y="5613400"/>
          <p14:tracePt t="76911" x="3632200" y="5605463"/>
          <p14:tracePt t="76918" x="3649663" y="5588000"/>
          <p14:tracePt t="79173" x="3614738" y="5605463"/>
          <p14:tracePt t="79181" x="3589338" y="5613400"/>
          <p14:tracePt t="79189" x="3563938" y="5630863"/>
          <p14:tracePt t="79197" x="3530600" y="5638800"/>
          <p14:tracePt t="79205" x="3505200" y="5656263"/>
          <p14:tracePt t="79213" x="3462338" y="5672138"/>
          <p14:tracePt t="79221" x="3421063" y="5681663"/>
          <p14:tracePt t="79229" x="3370263" y="5697538"/>
          <p14:tracePt t="79237" x="3335338" y="5715000"/>
          <p14:tracePt t="79245" x="3294063" y="5722938"/>
          <p14:tracePt t="79253" x="3251200" y="5740400"/>
          <p14:tracePt t="79261" x="3208338" y="5757863"/>
          <p14:tracePt t="79269" x="3200400" y="5757863"/>
          <p14:tracePt t="79277" x="3167063" y="5765800"/>
          <p14:tracePt t="79285" x="3157538" y="5765800"/>
          <p14:tracePt t="79294" x="3141663" y="5765800"/>
          <p14:tracePt t="79311" x="3124200" y="5765800"/>
          <p14:tracePt t="79341" x="3116263" y="5765800"/>
          <p14:tracePt t="79477" x="3098800" y="5765800"/>
          <p14:tracePt t="79597" x="3098800" y="5757863"/>
          <p14:tracePt t="79685" x="3098800" y="5740400"/>
          <p14:tracePt t="79717" x="3090863" y="5740400"/>
          <p14:tracePt t="83040" x="3090863" y="5722938"/>
          <p14:tracePt t="83104" x="3090863" y="5715000"/>
          <p14:tracePt t="83152" x="3090863" y="5697538"/>
          <p14:tracePt t="83168" x="3098800" y="5681663"/>
          <p14:tracePt t="83185" x="3116263" y="5672138"/>
          <p14:tracePt t="83194" x="3124200" y="5656263"/>
          <p14:tracePt t="83201" x="3141663" y="5638800"/>
          <p14:tracePt t="83208" x="3157538" y="5638800"/>
          <p14:tracePt t="83216" x="3157538" y="5630863"/>
          <p14:tracePt t="83227" x="3167063" y="5630863"/>
          <p14:tracePt t="83232" x="3182938" y="5613400"/>
          <p14:tracePt t="83249" x="3200400" y="5605463"/>
          <p14:tracePt t="83280" x="3208338" y="5605463"/>
          <p14:tracePt t="85111" x="3251200" y="5605463"/>
          <p14:tracePt t="85119" x="3284538" y="5605463"/>
          <p14:tracePt t="85128" x="3327400" y="5588000"/>
          <p14:tracePt t="85135" x="3370263" y="5570538"/>
          <p14:tracePt t="85144" x="3446463" y="5562600"/>
          <p14:tracePt t="85151" x="3606800" y="5529263"/>
          <p14:tracePt t="85161" x="3657600" y="5529263"/>
          <p14:tracePt t="85167" x="3784600" y="5503863"/>
          <p14:tracePt t="85175" x="3886200" y="5486400"/>
          <p14:tracePt t="85183" x="4005263" y="5486400"/>
          <p14:tracePt t="85190" x="4122738" y="5478463"/>
          <p14:tracePt t="85199" x="4216400" y="5461000"/>
          <p14:tracePt t="85206" x="4318000" y="5461000"/>
          <p14:tracePt t="85215" x="4360863" y="5461000"/>
          <p14:tracePt t="85223" x="4411663" y="5461000"/>
          <p14:tracePt t="85231" x="4470400" y="5461000"/>
          <p14:tracePt t="85238" x="4513263" y="5461000"/>
          <p14:tracePt t="85247" x="4554538" y="5461000"/>
          <p14:tracePt t="85255" x="4564063" y="5461000"/>
          <p14:tracePt t="85263" x="4579938" y="5461000"/>
          <p14:tracePt t="85271" x="4597400" y="5478463"/>
          <p14:tracePt t="85279" x="4605338" y="5486400"/>
          <p14:tracePt t="85295" x="4605338" y="5503863"/>
          <p14:tracePt t="85303" x="4622800" y="5503863"/>
          <p14:tracePt t="85319" x="4622800" y="5519738"/>
          <p14:tracePt t="85382" x="4640263" y="5519738"/>
          <p14:tracePt t="85902" x="4622800" y="5545138"/>
          <p14:tracePt t="85911" x="4597400" y="5562600"/>
          <p14:tracePt t="85918" x="4579938" y="5588000"/>
          <p14:tracePt t="85928" x="4554538" y="5605463"/>
          <p14:tracePt t="85934" x="4538663" y="5613400"/>
          <p14:tracePt t="85942" x="4521200" y="5630863"/>
          <p14:tracePt t="85950" x="4495800" y="5656263"/>
          <p14:tracePt t="85958" x="4470400" y="5681663"/>
          <p14:tracePt t="85966" x="4427538" y="5715000"/>
          <p14:tracePt t="85974" x="4402138" y="5740400"/>
          <p14:tracePt t="85982" x="4360863" y="5765800"/>
          <p14:tracePt t="85990" x="4325938" y="5783263"/>
          <p14:tracePt t="85998" x="4300538" y="5808663"/>
          <p14:tracePt t="86006" x="4259263" y="5842000"/>
          <p14:tracePt t="86014" x="4233863" y="5849938"/>
          <p14:tracePt t="86022" x="4216400" y="5867400"/>
          <p14:tracePt t="86030" x="4191000" y="5884863"/>
          <p14:tracePt t="86038" x="4165600" y="5892800"/>
          <p14:tracePt t="86046" x="4148138" y="5892800"/>
          <p14:tracePt t="86054" x="4132263" y="5892800"/>
          <p14:tracePt t="86062" x="4122738" y="5910263"/>
          <p14:tracePt t="86070" x="4106863" y="5910263"/>
          <p14:tracePt t="86094" x="4106863" y="5918200"/>
          <p14:tracePt t="86102" x="4089400" y="5918200"/>
          <p14:tracePt t="86254" x="4089400" y="5935663"/>
          <p14:tracePt t="87733" x="4081463" y="5935663"/>
          <p14:tracePt t="87741" x="4064000" y="5951538"/>
          <p14:tracePt t="87749" x="4038600" y="5961063"/>
          <p14:tracePt t="87757" x="4005263" y="5961063"/>
          <p14:tracePt t="87765" x="3995738" y="5976938"/>
          <p14:tracePt t="87773" x="3962400" y="5994400"/>
          <p14:tracePt t="87781" x="3929063" y="6002338"/>
          <p14:tracePt t="87789" x="3868738" y="6019800"/>
          <p14:tracePt t="87797" x="3827463" y="6037263"/>
          <p14:tracePt t="87805" x="3767138" y="6037263"/>
          <p14:tracePt t="87813" x="3716338" y="6045200"/>
          <p14:tracePt t="87821" x="3657600" y="6045200"/>
          <p14:tracePt t="87829" x="3589338" y="6045200"/>
          <p14:tracePt t="87837" x="3522663" y="6045200"/>
          <p14:tracePt t="87845" x="3436938" y="6045200"/>
          <p14:tracePt t="87853" x="3370263" y="6037263"/>
          <p14:tracePt t="87861" x="3284538" y="6037263"/>
          <p14:tracePt t="87869" x="3208338" y="6019800"/>
          <p14:tracePt t="87877" x="3157538" y="6002338"/>
          <p14:tracePt t="87885" x="3124200" y="6002338"/>
          <p14:tracePt t="87894" x="3048000" y="6002338"/>
          <p14:tracePt t="87901" x="3014663" y="6002338"/>
          <p14:tracePt t="87911" x="2963863" y="6002338"/>
          <p14:tracePt t="87917" x="2921000" y="6002338"/>
          <p14:tracePt t="87928" x="2878138" y="6002338"/>
          <p14:tracePt t="87933" x="2844800" y="6002338"/>
          <p14:tracePt t="87944" x="2819400" y="6002338"/>
          <p14:tracePt t="87949" x="2776538" y="6002338"/>
          <p14:tracePt t="87961" x="2751138" y="5994400"/>
          <p14:tracePt t="87965" x="2735263" y="5994400"/>
          <p14:tracePt t="87977" x="2725738" y="5994400"/>
          <p14:tracePt t="87981" x="2692400" y="5994400"/>
          <p14:tracePt t="87994" x="2684463" y="5994400"/>
          <p14:tracePt t="87997" x="2684463" y="5976938"/>
          <p14:tracePt t="88013" x="2667000" y="5976938"/>
          <p14:tracePt t="88020" x="2667000" y="5961063"/>
          <p14:tracePt t="88260" x="2641600" y="5961063"/>
          <p14:tracePt t="88269" x="2608263" y="5961063"/>
          <p14:tracePt t="88278" x="2582863" y="5961063"/>
          <p14:tracePt t="88285" x="2540000" y="5961063"/>
          <p14:tracePt t="88294" x="2514600" y="5961063"/>
          <p14:tracePt t="88301" x="2455863" y="5961063"/>
          <p14:tracePt t="88309" x="2405063" y="5961063"/>
          <p14:tracePt t="88317" x="2328863" y="5951538"/>
          <p14:tracePt t="88325" x="2278063" y="5935663"/>
          <p14:tracePt t="88333" x="2252663" y="5918200"/>
          <p14:tracePt t="88341" x="2209800" y="5910263"/>
          <p14:tracePt t="88349" x="2166938" y="5892800"/>
          <p14:tracePt t="88357" x="2133600" y="5892800"/>
          <p14:tracePt t="88365" x="2108200" y="5884863"/>
          <p14:tracePt t="88373" x="2090738" y="5867400"/>
          <p14:tracePt t="88381" x="2065338" y="5867400"/>
          <p14:tracePt t="88388" x="2049463" y="5849938"/>
          <p14:tracePt t="88397" x="2039938" y="5849938"/>
          <p14:tracePt t="88412" x="2024063" y="5849938"/>
          <p14:tracePt t="88420" x="2014538" y="5842000"/>
          <p14:tracePt t="88437" x="1998663" y="5842000"/>
          <p14:tracePt t="88445" x="1998663" y="5824538"/>
          <p14:tracePt t="88452" x="1981200" y="5824538"/>
          <p14:tracePt t="88484" x="1973263" y="5824538"/>
          <p14:tracePt t="88494" x="1973263" y="5808663"/>
          <p14:tracePt t="88516" x="1955800" y="5808663"/>
          <p14:tracePt t="88564" x="1938338" y="5808663"/>
          <p14:tracePt t="88604" x="1938338" y="5799138"/>
          <p14:tracePt t="88756" x="1938338" y="5783263"/>
          <p14:tracePt t="88772" x="1955800" y="5783263"/>
          <p14:tracePt t="88788" x="1973263" y="5783263"/>
          <p14:tracePt t="88796" x="1981200" y="5783263"/>
          <p14:tracePt t="88804" x="1998663" y="5783263"/>
          <p14:tracePt t="88812" x="2014538" y="5783263"/>
          <p14:tracePt t="88820" x="2024063" y="5783263"/>
          <p14:tracePt t="88828" x="2039938" y="5783263"/>
          <p14:tracePt t="88836" x="2049463" y="5783263"/>
          <p14:tracePt t="88844" x="2065338" y="5783263"/>
          <p14:tracePt t="88852" x="2082800" y="5783263"/>
          <p14:tracePt t="88861" x="2090738" y="5783263"/>
          <p14:tracePt t="88868" x="2125663" y="5783263"/>
          <p14:tracePt t="88878" x="2151063" y="5783263"/>
          <p14:tracePt t="88884" x="2166938" y="5783263"/>
          <p14:tracePt t="88892" x="2192338" y="5783263"/>
          <p14:tracePt t="88900" x="2217738" y="5783263"/>
          <p14:tracePt t="88908" x="2252663" y="5783263"/>
          <p14:tracePt t="88916" x="2278063" y="5783263"/>
          <p14:tracePt t="88924" x="2303463" y="5765800"/>
          <p14:tracePt t="88932" x="2319338" y="5765800"/>
          <p14:tracePt t="88940" x="2344738" y="5765800"/>
          <p14:tracePt t="88948" x="2362200" y="5765800"/>
          <p14:tracePt t="88956" x="2370138" y="5765800"/>
          <p14:tracePt t="88964" x="2387600" y="5765800"/>
          <p14:tracePt t="88980" x="2405063" y="5765800"/>
          <p14:tracePt t="88988" x="2413000" y="5757863"/>
          <p14:tracePt t="88996" x="2430463" y="5757863"/>
          <p14:tracePt t="89004" x="2446338" y="5757863"/>
          <p14:tracePt t="89012" x="2471738" y="5757863"/>
          <p14:tracePt t="89020" x="2497138" y="5757863"/>
          <p14:tracePt t="89028" x="2514600" y="5740400"/>
          <p14:tracePt t="89035" x="2540000" y="5740400"/>
          <p14:tracePt t="89044" x="2573338" y="5740400"/>
          <p14:tracePt t="89052" x="2598738" y="5740400"/>
          <p14:tracePt t="89061" x="2608263" y="5722938"/>
          <p14:tracePt t="89067" x="2641600" y="5722938"/>
          <p14:tracePt t="89077" x="2649538" y="5722938"/>
          <p14:tracePt t="89083" x="2667000" y="5722938"/>
          <p14:tracePt t="89092" x="2684463" y="5715000"/>
          <p14:tracePt t="89100" x="2692400" y="5715000"/>
          <p14:tracePt t="89107" x="2709863" y="5715000"/>
          <p14:tracePt t="89116" x="2725738" y="5715000"/>
          <p14:tracePt t="89123" x="2735263" y="5715000"/>
          <p14:tracePt t="89140" x="2751138" y="5715000"/>
          <p14:tracePt t="89147" x="2768600" y="5715000"/>
          <p14:tracePt t="89164" x="2776538" y="5715000"/>
          <p14:tracePt t="89180" x="2794000" y="5715000"/>
          <p14:tracePt t="90555" x="2794000" y="5697538"/>
          <p14:tracePt t="90563" x="2794000" y="5656263"/>
          <p14:tracePt t="90570" x="2776538" y="5613400"/>
          <p14:tracePt t="90579" x="2751138" y="5545138"/>
          <p14:tracePt t="90587" x="2735263" y="5461000"/>
          <p14:tracePt t="90595" x="2725738" y="5359400"/>
          <p14:tracePt t="90603" x="2692400" y="5265738"/>
          <p14:tracePt t="90611" x="2667000" y="5164138"/>
          <p14:tracePt t="90619" x="2649538" y="5080000"/>
          <p14:tracePt t="90628" x="2624138" y="4986338"/>
          <p14:tracePt t="90635" x="2608263" y="4884738"/>
          <p14:tracePt t="90644" x="2608263" y="4818063"/>
          <p14:tracePt t="90651" x="2598738" y="4732338"/>
          <p14:tracePt t="90660" x="2598738" y="4665663"/>
          <p14:tracePt t="90667" x="2598738" y="4640263"/>
          <p14:tracePt t="90675" x="2598738" y="4579938"/>
          <p14:tracePt t="90683" x="2598738" y="4538663"/>
          <p14:tracePt t="90691" x="2598738" y="4495800"/>
          <p14:tracePt t="90699" x="2598738" y="4487863"/>
          <p14:tracePt t="90707" x="2598738" y="4452938"/>
          <p14:tracePt t="90715" x="2598738" y="4445000"/>
          <p14:tracePt t="90723" x="2598738" y="4427538"/>
          <p14:tracePt t="90739" x="2598738" y="4411663"/>
          <p14:tracePt t="90755" x="2598738" y="4402138"/>
          <p14:tracePt t="90787" x="2598738" y="4386263"/>
          <p14:tracePt t="90794" x="2608263" y="4386263"/>
          <p14:tracePt t="90803" x="2624138" y="4368800"/>
          <p14:tracePt t="90811" x="2641600" y="4368800"/>
          <p14:tracePt t="90819" x="2684463" y="4360863"/>
          <p14:tracePt t="90828" x="2709863" y="4343400"/>
          <p14:tracePt t="90835" x="2725738" y="4325938"/>
          <p14:tracePt t="90844" x="2768600" y="4318000"/>
          <p14:tracePt t="90851" x="2794000" y="4300538"/>
          <p14:tracePt t="90859" x="2836863" y="4300538"/>
          <p14:tracePt t="90867" x="2844800" y="4284663"/>
          <p14:tracePt t="90874" x="2878138" y="4284663"/>
          <p14:tracePt t="90883" x="2903538" y="4275138"/>
          <p14:tracePt t="90891" x="2928938" y="4275138"/>
          <p14:tracePt t="90899" x="2963863" y="4259263"/>
          <p14:tracePt t="90907" x="3005138" y="4259263"/>
          <p14:tracePt t="90915" x="3014663" y="4259263"/>
          <p14:tracePt t="90923" x="3048000" y="4259263"/>
          <p14:tracePt t="90931" x="3073400" y="4259263"/>
          <p14:tracePt t="90939" x="3098800" y="4259263"/>
          <p14:tracePt t="90954" x="3124200" y="4259263"/>
          <p14:tracePt t="90963" x="3141663" y="4259263"/>
          <p14:tracePt t="90978" x="3157538" y="4259263"/>
          <p14:tracePt t="90986" x="3167063" y="4259263"/>
          <p14:tracePt t="91002" x="3182938" y="4259263"/>
          <p14:tracePt t="91010" x="3200400" y="4259263"/>
          <p14:tracePt t="91018" x="3208338" y="4259263"/>
          <p14:tracePt t="91027" x="3225800" y="4249738"/>
          <p14:tracePt t="91034" x="3243263" y="4249738"/>
          <p14:tracePt t="91042" x="3251200" y="4249738"/>
          <p14:tracePt t="91050" x="3268663" y="4249738"/>
          <p14:tracePt t="91058" x="3284538" y="4249738"/>
          <p14:tracePt t="91066" x="3294063" y="4249738"/>
          <p14:tracePt t="91090" x="3309938" y="4249738"/>
          <p14:tracePt t="91114" x="3327400" y="4249738"/>
          <p14:tracePt t="91338" x="3327400" y="4216400"/>
          <p14:tracePt t="91394" x="3327400" y="4208463"/>
          <p14:tracePt t="91402" x="3335338" y="4191000"/>
          <p14:tracePt t="91411" x="3370263" y="4173538"/>
          <p14:tracePt t="91418" x="3403600" y="4148138"/>
          <p14:tracePt t="91427" x="3446463" y="4122738"/>
          <p14:tracePt t="91434" x="3505200" y="4089400"/>
          <p14:tracePt t="91441" x="3573463" y="4046538"/>
          <p14:tracePt t="91450" x="3632200" y="4021138"/>
          <p14:tracePt t="91458" x="3700463" y="3995738"/>
          <p14:tracePt t="91466" x="3759200" y="3970338"/>
          <p14:tracePt t="91474" x="3810000" y="3937000"/>
          <p14:tracePt t="91482" x="3843338" y="3929063"/>
          <p14:tracePt t="91490" x="3894138" y="3911600"/>
          <p14:tracePt t="91498" x="3937000" y="3894138"/>
          <p14:tracePt t="91506" x="3979863" y="3886200"/>
          <p14:tracePt t="91514" x="4005263" y="3886200"/>
          <p14:tracePt t="91522" x="4038600" y="3868738"/>
          <p14:tracePt t="91530" x="4064000" y="3868738"/>
          <p14:tracePt t="91538" x="4081463" y="3868738"/>
          <p14:tracePt t="91546" x="4089400" y="3868738"/>
          <p14:tracePt t="91553" x="4106863" y="3868738"/>
          <p14:tracePt t="91570" x="4122738" y="3868738"/>
          <p14:tracePt t="91601" x="4132263" y="3868738"/>
          <p14:tracePt t="91649" x="4132263" y="3886200"/>
          <p14:tracePt t="91657" x="4148138" y="3886200"/>
          <p14:tracePt t="91729" x="4148138" y="3894138"/>
          <p14:tracePt t="91817" x="4148138" y="3911600"/>
          <p14:tracePt t="91841" x="4132263" y="3929063"/>
          <p14:tracePt t="91850" x="4122738" y="3937000"/>
          <p14:tracePt t="91857" x="4106863" y="3954463"/>
          <p14:tracePt t="91865" x="4089400" y="3970338"/>
          <p14:tracePt t="91873" x="4064000" y="3979863"/>
          <p14:tracePt t="91882" x="4038600" y="3995738"/>
          <p14:tracePt t="91890" x="4005263" y="3995738"/>
          <p14:tracePt t="91897" x="3995738" y="4005263"/>
          <p14:tracePt t="91906" x="3954463" y="4021138"/>
          <p14:tracePt t="91914" x="3929063" y="4038600"/>
          <p14:tracePt t="91922" x="3894138" y="4038600"/>
          <p14:tracePt t="91930" x="3852863" y="4046538"/>
          <p14:tracePt t="91938" x="3810000" y="4064000"/>
          <p14:tracePt t="91946" x="3767138" y="4081463"/>
          <p14:tracePt t="91954" x="3725863" y="4089400"/>
          <p14:tracePt t="91962" x="3700463" y="4106863"/>
          <p14:tracePt t="91970" x="3675063" y="4106863"/>
          <p14:tracePt t="91978" x="3632200" y="4122738"/>
          <p14:tracePt t="91986" x="3589338" y="4132263"/>
          <p14:tracePt t="91995" x="3548063" y="4148138"/>
          <p14:tracePt t="92002" x="3522663" y="4148138"/>
          <p14:tracePt t="92011" x="3505200" y="4148138"/>
          <p14:tracePt t="92018" x="3479800" y="4165600"/>
          <p14:tracePt t="92027" x="3462338" y="4165600"/>
          <p14:tracePt t="92050" x="3446463" y="4165600"/>
          <p14:tracePt t="92097" x="3446463" y="4148138"/>
          <p14:tracePt t="94320" x="3436938" y="4165600"/>
          <p14:tracePt t="94328" x="3403600" y="4173538"/>
          <p14:tracePt t="94336" x="3378200" y="4208463"/>
          <p14:tracePt t="94345" x="3352800" y="4216400"/>
          <p14:tracePt t="94352" x="3309938" y="4249738"/>
          <p14:tracePt t="94361" x="3284538" y="4275138"/>
          <p14:tracePt t="94368" x="3225800" y="4300538"/>
          <p14:tracePt t="94378" x="3157538" y="4343400"/>
          <p14:tracePt t="94384" x="3116263" y="4360863"/>
          <p14:tracePt t="94392" x="3090863" y="4368800"/>
          <p14:tracePt t="94400" x="3030538" y="4402138"/>
          <p14:tracePt t="94408" x="2989263" y="4411663"/>
          <p14:tracePt t="94417" x="2946400" y="4427538"/>
          <p14:tracePt t="94424" x="2921000" y="4427538"/>
          <p14:tracePt t="94433" x="2878138" y="4445000"/>
          <p14:tracePt t="94440" x="2844800" y="4445000"/>
          <p14:tracePt t="94449" x="2819400" y="4445000"/>
          <p14:tracePt t="94456" x="2794000" y="4445000"/>
          <p14:tracePt t="94465" x="2768600" y="4445000"/>
          <p14:tracePt t="94472" x="2751138" y="4445000"/>
          <p14:tracePt t="94480" x="2735263" y="4445000"/>
          <p14:tracePt t="94488" x="2725738" y="4445000"/>
          <p14:tracePt t="94496" x="2709863" y="4445000"/>
          <p14:tracePt t="94520" x="2692400" y="4445000"/>
          <p14:tracePt t="98211" x="2709863" y="4402138"/>
          <p14:tracePt t="98218" x="2735263" y="4368800"/>
          <p14:tracePt t="98228" x="2776538" y="4318000"/>
          <p14:tracePt t="98234" x="2819400" y="4284663"/>
          <p14:tracePt t="98242" x="2862263" y="4249738"/>
          <p14:tracePt t="98250" x="2903538" y="4216400"/>
          <p14:tracePt t="98261" x="2946400" y="4191000"/>
          <p14:tracePt t="98266" x="2989263" y="4173538"/>
          <p14:tracePt t="98274" x="3055938" y="4122738"/>
          <p14:tracePt t="98282" x="3141663" y="4089400"/>
          <p14:tracePt t="98290" x="3243263" y="4046538"/>
          <p14:tracePt t="98298" x="3327400" y="4021138"/>
          <p14:tracePt t="98306" x="3403600" y="3995738"/>
          <p14:tracePt t="98314" x="3487738" y="3979863"/>
          <p14:tracePt t="98322" x="3573463" y="3970338"/>
          <p14:tracePt t="98330" x="3649663" y="3954463"/>
          <p14:tracePt t="98338" x="3675063" y="3954463"/>
          <p14:tracePt t="98346" x="3725863" y="3954463"/>
          <p14:tracePt t="98354" x="3767138" y="3954463"/>
          <p14:tracePt t="98362" x="3810000" y="3954463"/>
          <p14:tracePt t="98370" x="3852863" y="3954463"/>
          <p14:tracePt t="98378" x="3886200" y="3954463"/>
          <p14:tracePt t="98386" x="3894138" y="3954463"/>
          <p14:tracePt t="98395" x="3929063" y="3970338"/>
          <p14:tracePt t="98402" x="3937000" y="3970338"/>
          <p14:tracePt t="98412" x="3954463" y="3979863"/>
          <p14:tracePt t="98418" x="3962400" y="3979863"/>
          <p14:tracePt t="98428" x="3979863" y="3979863"/>
          <p14:tracePt t="98434" x="3995738" y="3995738"/>
          <p14:tracePt t="98445" x="3995738" y="4005263"/>
          <p14:tracePt t="98458" x="4005263" y="4021138"/>
          <p14:tracePt t="98474" x="4021138" y="4038600"/>
          <p14:tracePt t="98498" x="4038600" y="4046538"/>
          <p14:tracePt t="98514" x="4038600" y="4064000"/>
          <p14:tracePt t="98538" x="4038600" y="4081463"/>
          <p14:tracePt t="98562" x="4038600" y="4089400"/>
          <p14:tracePt t="98570" x="4038600" y="4106863"/>
          <p14:tracePt t="98586" x="4038600" y="4122738"/>
          <p14:tracePt t="98602" x="4038600" y="4132263"/>
          <p14:tracePt t="98626" x="4038600" y="4148138"/>
          <p14:tracePt t="98658" x="4038600" y="4165600"/>
          <p14:tracePt t="98722" x="4038600" y="41735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FA4B-E259-4022-98A8-69216587CAEA}"/>
              </a:ext>
            </a:extLst>
          </p:cNvPr>
          <p:cNvSpPr>
            <a:spLocks noGrp="1"/>
          </p:cNvSpPr>
          <p:nvPr>
            <p:ph type="title"/>
          </p:nvPr>
        </p:nvSpPr>
        <p:spPr>
          <a:xfrm>
            <a:off x="2115879" y="159488"/>
            <a:ext cx="7464056" cy="733648"/>
          </a:xfrm>
        </p:spPr>
        <p:txBody>
          <a:bodyPr/>
          <a:lstStyle/>
          <a:p>
            <a:pPr algn="ctr"/>
            <a:r>
              <a:rPr lang="en-US" dirty="0"/>
              <a:t>Dataset descriptions </a:t>
            </a:r>
          </a:p>
        </p:txBody>
      </p:sp>
      <p:sp>
        <p:nvSpPr>
          <p:cNvPr id="3" name="Content Placeholder 2">
            <a:extLst>
              <a:ext uri="{FF2B5EF4-FFF2-40B4-BE49-F238E27FC236}">
                <a16:creationId xmlns:a16="http://schemas.microsoft.com/office/drawing/2014/main" id="{3EB7FBCE-1F96-4777-BAC0-C1105A46C0FB}"/>
              </a:ext>
            </a:extLst>
          </p:cNvPr>
          <p:cNvSpPr>
            <a:spLocks noGrp="1"/>
          </p:cNvSpPr>
          <p:nvPr>
            <p:ph idx="1"/>
          </p:nvPr>
        </p:nvSpPr>
        <p:spPr>
          <a:xfrm>
            <a:off x="6697980" y="893136"/>
            <a:ext cx="5326380" cy="5633394"/>
          </a:xfrm>
        </p:spPr>
        <p:txBody>
          <a:bodyPr>
            <a:normAutofit/>
          </a:bodyPr>
          <a:lstStyle/>
          <a:p>
            <a:pPr marL="0" indent="0" algn="just">
              <a:buNone/>
            </a:pPr>
            <a:endParaRPr lang="en-US" sz="1200" dirty="0"/>
          </a:p>
          <a:p>
            <a:pPr algn="just"/>
            <a:r>
              <a:rPr lang="en-US" sz="1200" dirty="0"/>
              <a:t>This dataset is called “Database of Faces”, which contains a set of face images taken between April 1992 and April 1994 at AT&amp;T Laboratories, Cambridge [1].</a:t>
            </a:r>
          </a:p>
          <a:p>
            <a:pPr algn="just"/>
            <a:endParaRPr lang="en-US" sz="1200" dirty="0"/>
          </a:p>
          <a:p>
            <a:pPr algn="just"/>
            <a:r>
              <a:rPr lang="en-US" sz="1200" dirty="0"/>
              <a:t>The database was used for a face recognition project carried out with the Speech, Vision and Robotics Group of the Cambridge University Engineering Department.</a:t>
            </a:r>
          </a:p>
          <a:p>
            <a:pPr algn="just"/>
            <a:endParaRPr lang="en-US" sz="1200" dirty="0"/>
          </a:p>
          <a:p>
            <a:pPr algn="just"/>
            <a:r>
              <a:rPr lang="en-US" sz="1200" dirty="0"/>
              <a:t>There are ten different images of each of 40 distinct subjects. For some subjects, the images were taken at different times, varying the lighting, facial expressions (open / closed eyes, smiling / not smiling) and facial details (glasses / no glasses). </a:t>
            </a:r>
          </a:p>
          <a:p>
            <a:pPr algn="just"/>
            <a:endParaRPr lang="en-US" sz="1200" dirty="0"/>
          </a:p>
          <a:p>
            <a:pPr algn="just"/>
            <a:r>
              <a:rPr lang="en-US" sz="1200" dirty="0"/>
              <a:t>All the images were taken against a dark homogeneous background with the subjects in an upright, frontal position (with tolerance for some side movement). A preview image of the Database of Faces is available.</a:t>
            </a:r>
          </a:p>
          <a:p>
            <a:pPr algn="just"/>
            <a:endParaRPr lang="en-US" sz="1200" dirty="0"/>
          </a:p>
          <a:p>
            <a:pPr algn="just"/>
            <a:r>
              <a:rPr lang="en-US" sz="1200" dirty="0"/>
              <a:t>The files are in PGM format. The size of each image is 92x112 pixels, with 256 grey levels per pixel.</a:t>
            </a:r>
          </a:p>
          <a:p>
            <a:pPr algn="just"/>
            <a:endParaRPr lang="en-US" sz="1200" dirty="0"/>
          </a:p>
          <a:p>
            <a:pPr algn="just"/>
            <a:r>
              <a:rPr lang="en-US" sz="1200" dirty="0"/>
              <a:t> The images are organized in 40 directories (one for each subject), which have names of the form sX, where X indicates the subject number (between 1 and 40). In each of these directories, there are ten different images of that subject, which have names of the form Y.pgm, where Y is the image number for that subject (between 1 and 10).</a:t>
            </a:r>
          </a:p>
        </p:txBody>
      </p:sp>
      <p:sp>
        <p:nvSpPr>
          <p:cNvPr id="4" name="Oval 3">
            <a:extLst>
              <a:ext uri="{FF2B5EF4-FFF2-40B4-BE49-F238E27FC236}">
                <a16:creationId xmlns:a16="http://schemas.microsoft.com/office/drawing/2014/main" id="{199960E8-D30A-A84D-AECB-D3AEFA4CB8C6}"/>
              </a:ext>
            </a:extLst>
          </p:cNvPr>
          <p:cNvSpPr/>
          <p:nvPr/>
        </p:nvSpPr>
        <p:spPr>
          <a:xfrm>
            <a:off x="851338" y="1860331"/>
            <a:ext cx="241738" cy="25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0000"/>
                </a:highlight>
              </a:rPr>
              <a:t>8</a:t>
            </a:r>
          </a:p>
        </p:txBody>
      </p:sp>
      <p:sp>
        <p:nvSpPr>
          <p:cNvPr id="5" name="Oval 4">
            <a:extLst>
              <a:ext uri="{FF2B5EF4-FFF2-40B4-BE49-F238E27FC236}">
                <a16:creationId xmlns:a16="http://schemas.microsoft.com/office/drawing/2014/main" id="{CC2C3B4D-F01B-0246-BB54-7815CF6651C5}"/>
              </a:ext>
            </a:extLst>
          </p:cNvPr>
          <p:cNvSpPr/>
          <p:nvPr/>
        </p:nvSpPr>
        <p:spPr>
          <a:xfrm>
            <a:off x="1847865" y="1860331"/>
            <a:ext cx="241738" cy="25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00FF00"/>
                </a:highlight>
              </a:rPr>
              <a:t>9</a:t>
            </a:r>
          </a:p>
        </p:txBody>
      </p:sp>
      <p:sp>
        <p:nvSpPr>
          <p:cNvPr id="6" name="Oval 5">
            <a:extLst>
              <a:ext uri="{FF2B5EF4-FFF2-40B4-BE49-F238E27FC236}">
                <a16:creationId xmlns:a16="http://schemas.microsoft.com/office/drawing/2014/main" id="{4D52E7EA-DE77-2D4C-896F-83F72E33B124}"/>
              </a:ext>
            </a:extLst>
          </p:cNvPr>
          <p:cNvSpPr/>
          <p:nvPr/>
        </p:nvSpPr>
        <p:spPr>
          <a:xfrm>
            <a:off x="3044087" y="1781504"/>
            <a:ext cx="508409" cy="331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highlight>
                  <a:srgbClr val="00FF00"/>
                </a:highlight>
              </a:rPr>
              <a:t>10</a:t>
            </a:r>
          </a:p>
        </p:txBody>
      </p:sp>
      <p:sp>
        <p:nvSpPr>
          <p:cNvPr id="7" name="Oval 6">
            <a:extLst>
              <a:ext uri="{FF2B5EF4-FFF2-40B4-BE49-F238E27FC236}">
                <a16:creationId xmlns:a16="http://schemas.microsoft.com/office/drawing/2014/main" id="{5D6D2D41-77E9-7743-8B91-C5F9AA8C8AEC}"/>
              </a:ext>
            </a:extLst>
          </p:cNvPr>
          <p:cNvSpPr/>
          <p:nvPr/>
        </p:nvSpPr>
        <p:spPr>
          <a:xfrm>
            <a:off x="877617" y="2758964"/>
            <a:ext cx="241738" cy="25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0000"/>
                </a:highlight>
              </a:rPr>
              <a:t>8</a:t>
            </a:r>
          </a:p>
        </p:txBody>
      </p:sp>
      <p:sp>
        <p:nvSpPr>
          <p:cNvPr id="8" name="Oval 7">
            <a:extLst>
              <a:ext uri="{FF2B5EF4-FFF2-40B4-BE49-F238E27FC236}">
                <a16:creationId xmlns:a16="http://schemas.microsoft.com/office/drawing/2014/main" id="{EDACA6B9-6778-2343-9ADC-FDB8F78AB97E}"/>
              </a:ext>
            </a:extLst>
          </p:cNvPr>
          <p:cNvSpPr/>
          <p:nvPr/>
        </p:nvSpPr>
        <p:spPr>
          <a:xfrm>
            <a:off x="2168432" y="2758964"/>
            <a:ext cx="241738" cy="25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00FF00"/>
                </a:highlight>
              </a:rPr>
              <a:t>9</a:t>
            </a:r>
          </a:p>
        </p:txBody>
      </p:sp>
      <p:sp>
        <p:nvSpPr>
          <p:cNvPr id="9" name="Oval 8">
            <a:extLst>
              <a:ext uri="{FF2B5EF4-FFF2-40B4-BE49-F238E27FC236}">
                <a16:creationId xmlns:a16="http://schemas.microsoft.com/office/drawing/2014/main" id="{990C448A-9800-5443-AA87-A42CA834F785}"/>
              </a:ext>
            </a:extLst>
          </p:cNvPr>
          <p:cNvSpPr/>
          <p:nvPr/>
        </p:nvSpPr>
        <p:spPr>
          <a:xfrm>
            <a:off x="3070366" y="2680137"/>
            <a:ext cx="508409" cy="331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highlight>
                  <a:srgbClr val="00FF00"/>
                </a:highlight>
              </a:rPr>
              <a:t>10</a:t>
            </a:r>
          </a:p>
        </p:txBody>
      </p:sp>
      <p:sp>
        <p:nvSpPr>
          <p:cNvPr id="10" name="Oval 9">
            <a:extLst>
              <a:ext uri="{FF2B5EF4-FFF2-40B4-BE49-F238E27FC236}">
                <a16:creationId xmlns:a16="http://schemas.microsoft.com/office/drawing/2014/main" id="{773E1A3C-1B8F-BF48-9C4E-1597137268A3}"/>
              </a:ext>
            </a:extLst>
          </p:cNvPr>
          <p:cNvSpPr/>
          <p:nvPr/>
        </p:nvSpPr>
        <p:spPr>
          <a:xfrm>
            <a:off x="898635" y="4461635"/>
            <a:ext cx="241738" cy="25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0000"/>
                </a:highlight>
              </a:rPr>
              <a:t>8</a:t>
            </a:r>
          </a:p>
        </p:txBody>
      </p:sp>
      <p:sp>
        <p:nvSpPr>
          <p:cNvPr id="11" name="Oval 10">
            <a:extLst>
              <a:ext uri="{FF2B5EF4-FFF2-40B4-BE49-F238E27FC236}">
                <a16:creationId xmlns:a16="http://schemas.microsoft.com/office/drawing/2014/main" id="{DFF44A08-A3C3-C64A-AA95-6ADDAE29BFF3}"/>
              </a:ext>
            </a:extLst>
          </p:cNvPr>
          <p:cNvSpPr/>
          <p:nvPr/>
        </p:nvSpPr>
        <p:spPr>
          <a:xfrm>
            <a:off x="2157919" y="4461635"/>
            <a:ext cx="241738" cy="25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00FF00"/>
                </a:highlight>
              </a:rPr>
              <a:t>9</a:t>
            </a:r>
          </a:p>
        </p:txBody>
      </p:sp>
      <p:sp>
        <p:nvSpPr>
          <p:cNvPr id="12" name="Oval 11">
            <a:extLst>
              <a:ext uri="{FF2B5EF4-FFF2-40B4-BE49-F238E27FC236}">
                <a16:creationId xmlns:a16="http://schemas.microsoft.com/office/drawing/2014/main" id="{91506823-0347-AD42-8855-C1D675116957}"/>
              </a:ext>
            </a:extLst>
          </p:cNvPr>
          <p:cNvSpPr/>
          <p:nvPr/>
        </p:nvSpPr>
        <p:spPr>
          <a:xfrm>
            <a:off x="3154445" y="4382808"/>
            <a:ext cx="508409" cy="331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highlight>
                  <a:srgbClr val="00FF00"/>
                </a:highlight>
              </a:rPr>
              <a:t>10</a:t>
            </a:r>
          </a:p>
        </p:txBody>
      </p:sp>
      <p:sp>
        <p:nvSpPr>
          <p:cNvPr id="13" name="TextBox 12">
            <a:extLst>
              <a:ext uri="{FF2B5EF4-FFF2-40B4-BE49-F238E27FC236}">
                <a16:creationId xmlns:a16="http://schemas.microsoft.com/office/drawing/2014/main" id="{1A65B955-AB54-6B46-A427-4CE4F2A52E35}"/>
              </a:ext>
            </a:extLst>
          </p:cNvPr>
          <p:cNvSpPr txBox="1"/>
          <p:nvPr/>
        </p:nvSpPr>
        <p:spPr>
          <a:xfrm>
            <a:off x="793531" y="1346116"/>
            <a:ext cx="315311" cy="461665"/>
          </a:xfrm>
          <a:prstGeom prst="rect">
            <a:avLst/>
          </a:prstGeom>
          <a:noFill/>
        </p:spPr>
        <p:txBody>
          <a:bodyPr wrap="square" rtlCol="0">
            <a:spAutoFit/>
          </a:bodyPr>
          <a:lstStyle/>
          <a:p>
            <a:r>
              <a:rPr lang="en-US" sz="2400" dirty="0"/>
              <a:t>1</a:t>
            </a:r>
          </a:p>
        </p:txBody>
      </p:sp>
      <p:sp>
        <p:nvSpPr>
          <p:cNvPr id="14" name="TextBox 13">
            <a:extLst>
              <a:ext uri="{FF2B5EF4-FFF2-40B4-BE49-F238E27FC236}">
                <a16:creationId xmlns:a16="http://schemas.microsoft.com/office/drawing/2014/main" id="{5BE319BC-6CAC-1F4B-9FBB-E687DF229E56}"/>
              </a:ext>
            </a:extLst>
          </p:cNvPr>
          <p:cNvSpPr txBox="1"/>
          <p:nvPr/>
        </p:nvSpPr>
        <p:spPr>
          <a:xfrm>
            <a:off x="1774295" y="1319839"/>
            <a:ext cx="315311" cy="461665"/>
          </a:xfrm>
          <a:prstGeom prst="rect">
            <a:avLst/>
          </a:prstGeom>
          <a:noFill/>
        </p:spPr>
        <p:txBody>
          <a:bodyPr wrap="square" rtlCol="0">
            <a:spAutoFit/>
          </a:bodyPr>
          <a:lstStyle/>
          <a:p>
            <a:r>
              <a:rPr lang="en-US" sz="2400" dirty="0"/>
              <a:t>2</a:t>
            </a:r>
          </a:p>
        </p:txBody>
      </p:sp>
      <p:sp>
        <p:nvSpPr>
          <p:cNvPr id="15" name="TextBox 14">
            <a:extLst>
              <a:ext uri="{FF2B5EF4-FFF2-40B4-BE49-F238E27FC236}">
                <a16:creationId xmlns:a16="http://schemas.microsoft.com/office/drawing/2014/main" id="{2FC48768-2BFF-B341-B3DF-D5953DD75FF0}"/>
              </a:ext>
            </a:extLst>
          </p:cNvPr>
          <p:cNvSpPr txBox="1"/>
          <p:nvPr/>
        </p:nvSpPr>
        <p:spPr>
          <a:xfrm>
            <a:off x="3134503" y="1287914"/>
            <a:ext cx="315311" cy="461665"/>
          </a:xfrm>
          <a:prstGeom prst="rect">
            <a:avLst/>
          </a:prstGeom>
          <a:noFill/>
        </p:spPr>
        <p:txBody>
          <a:bodyPr wrap="square" rtlCol="0">
            <a:spAutoFit/>
          </a:bodyPr>
          <a:lstStyle/>
          <a:p>
            <a:r>
              <a:rPr lang="en-US" sz="2400" dirty="0"/>
              <a:t>3</a:t>
            </a:r>
          </a:p>
        </p:txBody>
      </p:sp>
      <p:sp>
        <p:nvSpPr>
          <p:cNvPr id="16" name="TextBox 15">
            <a:extLst>
              <a:ext uri="{FF2B5EF4-FFF2-40B4-BE49-F238E27FC236}">
                <a16:creationId xmlns:a16="http://schemas.microsoft.com/office/drawing/2014/main" id="{3970A300-DF90-334C-BD9B-7DB36C18FC76}"/>
              </a:ext>
            </a:extLst>
          </p:cNvPr>
          <p:cNvSpPr txBox="1"/>
          <p:nvPr/>
        </p:nvSpPr>
        <p:spPr>
          <a:xfrm>
            <a:off x="840829" y="2244747"/>
            <a:ext cx="315311" cy="461665"/>
          </a:xfrm>
          <a:prstGeom prst="rect">
            <a:avLst/>
          </a:prstGeom>
          <a:noFill/>
        </p:spPr>
        <p:txBody>
          <a:bodyPr wrap="square" rtlCol="0">
            <a:spAutoFit/>
          </a:bodyPr>
          <a:lstStyle/>
          <a:p>
            <a:r>
              <a:rPr lang="en-US" sz="2400" dirty="0"/>
              <a:t>4</a:t>
            </a:r>
          </a:p>
        </p:txBody>
      </p:sp>
      <p:sp>
        <p:nvSpPr>
          <p:cNvPr id="17" name="TextBox 16">
            <a:extLst>
              <a:ext uri="{FF2B5EF4-FFF2-40B4-BE49-F238E27FC236}">
                <a16:creationId xmlns:a16="http://schemas.microsoft.com/office/drawing/2014/main" id="{79CA2940-C943-554B-83D0-7C7BF7C06674}"/>
              </a:ext>
            </a:extLst>
          </p:cNvPr>
          <p:cNvSpPr txBox="1"/>
          <p:nvPr/>
        </p:nvSpPr>
        <p:spPr>
          <a:xfrm>
            <a:off x="2094859" y="2349771"/>
            <a:ext cx="315311" cy="461665"/>
          </a:xfrm>
          <a:prstGeom prst="rect">
            <a:avLst/>
          </a:prstGeom>
          <a:noFill/>
        </p:spPr>
        <p:txBody>
          <a:bodyPr wrap="square" rtlCol="0">
            <a:spAutoFit/>
          </a:bodyPr>
          <a:lstStyle/>
          <a:p>
            <a:r>
              <a:rPr lang="en-US" sz="2400" dirty="0"/>
              <a:t>5</a:t>
            </a:r>
          </a:p>
        </p:txBody>
      </p:sp>
      <p:sp>
        <p:nvSpPr>
          <p:cNvPr id="18" name="TextBox 17">
            <a:extLst>
              <a:ext uri="{FF2B5EF4-FFF2-40B4-BE49-F238E27FC236}">
                <a16:creationId xmlns:a16="http://schemas.microsoft.com/office/drawing/2014/main" id="{3D1ED6DB-0332-834E-A776-41D35206F38C}"/>
              </a:ext>
            </a:extLst>
          </p:cNvPr>
          <p:cNvSpPr txBox="1"/>
          <p:nvPr/>
        </p:nvSpPr>
        <p:spPr>
          <a:xfrm>
            <a:off x="2944242" y="2264731"/>
            <a:ext cx="315311" cy="461665"/>
          </a:xfrm>
          <a:prstGeom prst="rect">
            <a:avLst/>
          </a:prstGeom>
          <a:noFill/>
        </p:spPr>
        <p:txBody>
          <a:bodyPr wrap="square" rtlCol="0">
            <a:spAutoFit/>
          </a:bodyPr>
          <a:lstStyle/>
          <a:p>
            <a:r>
              <a:rPr lang="en-US" sz="2400" dirty="0"/>
              <a:t>6</a:t>
            </a:r>
          </a:p>
        </p:txBody>
      </p:sp>
      <p:cxnSp>
        <p:nvCxnSpPr>
          <p:cNvPr id="20" name="Straight Arrow Connector 19">
            <a:extLst>
              <a:ext uri="{FF2B5EF4-FFF2-40B4-BE49-F238E27FC236}">
                <a16:creationId xmlns:a16="http://schemas.microsoft.com/office/drawing/2014/main" id="{103F703B-2E3F-4541-9896-762B25E209B3}"/>
              </a:ext>
            </a:extLst>
          </p:cNvPr>
          <p:cNvCxnSpPr>
            <a:cxnSpLocks/>
            <a:stCxn id="4" idx="5"/>
            <a:endCxn id="8" idx="1"/>
          </p:cNvCxnSpPr>
          <p:nvPr/>
        </p:nvCxnSpPr>
        <p:spPr>
          <a:xfrm>
            <a:off x="1057674" y="2075638"/>
            <a:ext cx="1146160" cy="720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7528FF-FC8B-EE42-BD3F-ED31DF663501}"/>
              </a:ext>
            </a:extLst>
          </p:cNvPr>
          <p:cNvCxnSpPr>
            <a:cxnSpLocks/>
            <a:endCxn id="9" idx="2"/>
          </p:cNvCxnSpPr>
          <p:nvPr/>
        </p:nvCxnSpPr>
        <p:spPr>
          <a:xfrm>
            <a:off x="1084646" y="1923068"/>
            <a:ext cx="1985720" cy="922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A083B0-7A2C-ED4D-A170-96F409FD6785}"/>
              </a:ext>
            </a:extLst>
          </p:cNvPr>
          <p:cNvCxnSpPr>
            <a:cxnSpLocks/>
            <a:stCxn id="4" idx="3"/>
            <a:endCxn id="11" idx="0"/>
          </p:cNvCxnSpPr>
          <p:nvPr/>
        </p:nvCxnSpPr>
        <p:spPr>
          <a:xfrm>
            <a:off x="886740" y="2075638"/>
            <a:ext cx="1392048" cy="23859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7F488C-D905-1A4C-B080-54BA782A5A23}"/>
              </a:ext>
            </a:extLst>
          </p:cNvPr>
          <p:cNvCxnSpPr>
            <a:cxnSpLocks/>
            <a:stCxn id="4" idx="4"/>
            <a:endCxn id="12" idx="0"/>
          </p:cNvCxnSpPr>
          <p:nvPr/>
        </p:nvCxnSpPr>
        <p:spPr>
          <a:xfrm>
            <a:off x="972207" y="2112579"/>
            <a:ext cx="2436443" cy="22702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7FE178-7828-2742-8846-2DED8513AABF}"/>
              </a:ext>
            </a:extLst>
          </p:cNvPr>
          <p:cNvCxnSpPr>
            <a:cxnSpLocks/>
          </p:cNvCxnSpPr>
          <p:nvPr/>
        </p:nvCxnSpPr>
        <p:spPr>
          <a:xfrm flipV="1">
            <a:off x="567559" y="3655128"/>
            <a:ext cx="3237186" cy="54705"/>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Arc 40">
            <a:extLst>
              <a:ext uri="{FF2B5EF4-FFF2-40B4-BE49-F238E27FC236}">
                <a16:creationId xmlns:a16="http://schemas.microsoft.com/office/drawing/2014/main" id="{1FFF35F7-6495-A145-84E4-805AD1E9FEAD}"/>
              </a:ext>
            </a:extLst>
          </p:cNvPr>
          <p:cNvSpPr/>
          <p:nvPr/>
        </p:nvSpPr>
        <p:spPr>
          <a:xfrm rot="18384932">
            <a:off x="1028605" y="1580988"/>
            <a:ext cx="1137730" cy="1367489"/>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BA8207B-2E06-6C48-93A9-3CC3DD4EF301}"/>
              </a:ext>
            </a:extLst>
          </p:cNvPr>
          <p:cNvSpPr/>
          <p:nvPr/>
        </p:nvSpPr>
        <p:spPr>
          <a:xfrm rot="18384932">
            <a:off x="903598" y="1358428"/>
            <a:ext cx="2923941" cy="3305569"/>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pic>
        <p:nvPicPr>
          <p:cNvPr id="19" name="Audio 18">
            <a:hlinkClick r:id="" action="ppaction://media"/>
            <a:extLst>
              <a:ext uri="{FF2B5EF4-FFF2-40B4-BE49-F238E27FC236}">
                <a16:creationId xmlns:a16="http://schemas.microsoft.com/office/drawing/2014/main" id="{C431375F-B789-E741-ADC7-71DF071E63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7404922"/>
      </p:ext>
    </p:extLst>
  </p:cSld>
  <p:clrMapOvr>
    <a:masterClrMapping/>
  </p:clrMapOvr>
  <mc:AlternateContent xmlns:mc="http://schemas.openxmlformats.org/markup-compatibility/2006">
    <mc:Choice xmlns:p14="http://schemas.microsoft.com/office/powerpoint/2010/main" Requires="p14">
      <p:transition spd="slow" p14:dur="2000" advTm="238710"/>
    </mc:Choice>
    <mc:Fallback>
      <p:transition spd="slow" advTm="238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3215" x="4064000" y="4165600"/>
          <p14:tracePt t="13223" x="4165600" y="4106863"/>
          <p14:tracePt t="13231" x="4259263" y="4046538"/>
          <p14:tracePt t="13239" x="4386263" y="3979863"/>
          <p14:tracePt t="13248" x="4521200" y="3911600"/>
          <p14:tracePt t="13254" x="4681538" y="3843338"/>
          <p14:tracePt t="13264" x="5011738" y="3716338"/>
          <p14:tracePt t="13270" x="5402263" y="3573463"/>
          <p14:tracePt t="13278" x="5808663" y="3462338"/>
          <p14:tracePt t="13286" x="6215063" y="3327400"/>
          <p14:tracePt t="13294" x="6426200" y="3284538"/>
          <p14:tracePt t="13302" x="6773863" y="3182938"/>
          <p14:tracePt t="13310" x="7094538" y="3090863"/>
          <p14:tracePt t="13318" x="7348538" y="3014663"/>
          <p14:tracePt t="13326" x="7442200" y="2989263"/>
          <p14:tracePt t="13334" x="7627938" y="2928938"/>
          <p14:tracePt t="13342" x="7764463" y="2903538"/>
          <p14:tracePt t="13350" x="7805738" y="2887663"/>
          <p14:tracePt t="13358" x="7891463" y="2862263"/>
          <p14:tracePt t="13366" x="7950200" y="2852738"/>
          <p14:tracePt t="13374" x="7993063" y="2836863"/>
          <p14:tracePt t="13598" x="8026400" y="2819400"/>
          <p14:tracePt t="13606" x="8069263" y="2794000"/>
          <p14:tracePt t="13615" x="8128000" y="2776538"/>
          <p14:tracePt t="13622" x="8170863" y="2768600"/>
          <p14:tracePt t="13631" x="8262938" y="2735263"/>
          <p14:tracePt t="13638" x="8364538" y="2725738"/>
          <p14:tracePt t="13647" x="8466138" y="2709863"/>
          <p14:tracePt t="13654" x="8542338" y="2709863"/>
          <p14:tracePt t="13662" x="8628063" y="2709863"/>
          <p14:tracePt t="13670" x="8712200" y="2709863"/>
          <p14:tracePt t="13681" x="8745538" y="2709863"/>
          <p14:tracePt t="13686" x="8796338" y="2709863"/>
          <p14:tracePt t="13694" x="8856663" y="2709863"/>
          <p14:tracePt t="13702" x="8882063" y="2725738"/>
          <p14:tracePt t="13710" x="8907463" y="2735263"/>
          <p14:tracePt t="13718" x="8940800" y="2735263"/>
          <p14:tracePt t="13726" x="8948738" y="2735263"/>
          <p14:tracePt t="13734" x="8966200" y="2751138"/>
          <p14:tracePt t="13742" x="8983663" y="2751138"/>
          <p14:tracePt t="16753" x="8966200" y="2751138"/>
          <p14:tracePt t="16762" x="8923338" y="2751138"/>
          <p14:tracePt t="16770" x="8897938" y="2768600"/>
          <p14:tracePt t="16778" x="8856663" y="2768600"/>
          <p14:tracePt t="16786" x="8813800" y="2776538"/>
          <p14:tracePt t="16794" x="8770938" y="2776538"/>
          <p14:tracePt t="16802" x="8729663" y="2776538"/>
          <p14:tracePt t="16810" x="8686800" y="2776538"/>
          <p14:tracePt t="16818" x="8618538" y="2776538"/>
          <p14:tracePt t="16826" x="8542338" y="2776538"/>
          <p14:tracePt t="16834" x="8491538" y="2776538"/>
          <p14:tracePt t="16842" x="8432800" y="2751138"/>
          <p14:tracePt t="16850" x="8364538" y="2709863"/>
          <p14:tracePt t="16858" x="8305800" y="2667000"/>
          <p14:tracePt t="16866" x="8262938" y="2624138"/>
          <p14:tracePt t="16874" x="8229600" y="2582863"/>
          <p14:tracePt t="16882" x="8186738" y="2540000"/>
          <p14:tracePt t="16890" x="8145463" y="2497138"/>
          <p14:tracePt t="16898" x="8128000" y="2471738"/>
          <p14:tracePt t="16906" x="8102600" y="2446338"/>
          <p14:tracePt t="16914" x="8085138" y="2413000"/>
          <p14:tracePt t="16922" x="8069263" y="2387600"/>
          <p14:tracePt t="16931" x="8059738" y="2370138"/>
          <p14:tracePt t="16938" x="8059738" y="2362200"/>
          <p14:tracePt t="16948" x="8043863" y="2362200"/>
          <p14:tracePt t="16954" x="8043863" y="2344738"/>
          <p14:tracePt t="16965" x="8043863" y="2328863"/>
          <p14:tracePt t="20166" x="8059738" y="2319338"/>
          <p14:tracePt t="20174" x="8085138" y="2293938"/>
          <p14:tracePt t="20182" x="8128000" y="2252663"/>
          <p14:tracePt t="20190" x="8153400" y="2217738"/>
          <p14:tracePt t="20198" x="8196263" y="2192338"/>
          <p14:tracePt t="20205" x="8229600" y="2166938"/>
          <p14:tracePt t="20215" x="8262938" y="2151063"/>
          <p14:tracePt t="20222" x="8339138" y="2108200"/>
          <p14:tracePt t="20232" x="8407400" y="2065338"/>
          <p14:tracePt t="20238" x="8450263" y="2057400"/>
          <p14:tracePt t="20246" x="8516938" y="2039938"/>
          <p14:tracePt t="20254" x="8534400" y="2039938"/>
          <p14:tracePt t="20262" x="8585200" y="2024063"/>
          <p14:tracePt t="20270" x="8643938" y="2024063"/>
          <p14:tracePt t="20278" x="8669338" y="2024063"/>
          <p14:tracePt t="20286" x="8704263" y="2024063"/>
          <p14:tracePt t="20294" x="8729663" y="2024063"/>
          <p14:tracePt t="20302" x="8745538" y="2024063"/>
          <p14:tracePt t="20310" x="8755063" y="2024063"/>
          <p14:tracePt t="20318" x="8770938" y="2024063"/>
          <p14:tracePt t="20334" x="8788400" y="2024063"/>
          <p14:tracePt t="22244" x="8788400" y="2039938"/>
          <p14:tracePt t="22252" x="8770938" y="2082800"/>
          <p14:tracePt t="22260" x="8755063" y="2108200"/>
          <p14:tracePt t="22268" x="8729663" y="2133600"/>
          <p14:tracePt t="22276" x="8712200" y="2166938"/>
          <p14:tracePt t="22284" x="8704263" y="2209800"/>
          <p14:tracePt t="22292" x="8669338" y="2235200"/>
          <p14:tracePt t="22300" x="8628063" y="2293938"/>
          <p14:tracePt t="22308" x="8602663" y="2344738"/>
          <p14:tracePt t="22316" x="8577263" y="2405063"/>
          <p14:tracePt t="22324" x="8559800" y="2430463"/>
          <p14:tracePt t="22332" x="8534400" y="2471738"/>
          <p14:tracePt t="22340" x="8509000" y="2514600"/>
          <p14:tracePt t="22348" x="8491538" y="2540000"/>
          <p14:tracePt t="22356" x="8475663" y="2582863"/>
          <p14:tracePt t="22365" x="8466138" y="2624138"/>
          <p14:tracePt t="22372" x="8450263" y="2649538"/>
          <p14:tracePt t="22382" x="8432800" y="2684463"/>
          <p14:tracePt t="22388" x="8432800" y="2709863"/>
          <p14:tracePt t="22398" x="8424863" y="2725738"/>
          <p14:tracePt t="22404" x="8407400" y="2751138"/>
          <p14:tracePt t="22412" x="8407400" y="2768600"/>
          <p14:tracePt t="22420" x="8389938" y="2768600"/>
          <p14:tracePt t="22428" x="8389938" y="2776538"/>
          <p14:tracePt t="22436" x="8382000" y="2794000"/>
          <p14:tracePt t="22452" x="8382000" y="2811463"/>
          <p14:tracePt t="22476" x="8364538" y="2811463"/>
          <p14:tracePt t="22596" x="8364538" y="2819400"/>
          <p14:tracePt t="22620" x="8348663" y="2819400"/>
          <p14:tracePt t="22636" x="8348663" y="2836863"/>
          <p14:tracePt t="22763" x="8348663" y="2819400"/>
          <p14:tracePt t="31285" x="8348663" y="2852738"/>
          <p14:tracePt t="31293" x="8323263" y="2878138"/>
          <p14:tracePt t="31301" x="8305800" y="2903538"/>
          <p14:tracePt t="31309" x="8297863" y="2921000"/>
          <p14:tracePt t="31317" x="8262938" y="2963863"/>
          <p14:tracePt t="31324" x="8237538" y="3014663"/>
          <p14:tracePt t="31333" x="8196263" y="3073400"/>
          <p14:tracePt t="31340" x="8170863" y="3116263"/>
          <p14:tracePt t="31349" x="8145463" y="3157538"/>
          <p14:tracePt t="31356" x="8110538" y="3208338"/>
          <p14:tracePt t="31364" x="8102600" y="3225800"/>
          <p14:tracePt t="31372" x="8069263" y="3294063"/>
          <p14:tracePt t="31382" x="8043863" y="3335338"/>
          <p14:tracePt t="31389" x="8043863" y="3370263"/>
          <p14:tracePt t="31399" x="8018463" y="3395663"/>
          <p14:tracePt t="31405" x="8001000" y="3436938"/>
          <p14:tracePt t="31413" x="7993063" y="3479800"/>
          <p14:tracePt t="31421" x="7975600" y="3505200"/>
          <p14:tracePt t="31431" x="7958138" y="3530600"/>
          <p14:tracePt t="31437" x="7958138" y="3563938"/>
          <p14:tracePt t="31445" x="7950200" y="3589338"/>
          <p14:tracePt t="31453" x="7950200" y="3614738"/>
          <p14:tracePt t="31461" x="7932738" y="3649663"/>
          <p14:tracePt t="31469" x="7916863" y="3657600"/>
          <p14:tracePt t="31476" x="7916863" y="3690938"/>
          <p14:tracePt t="31485" x="7907338" y="3716338"/>
          <p14:tracePt t="31492" x="7891463" y="3741738"/>
          <p14:tracePt t="31501" x="7891463" y="3759200"/>
          <p14:tracePt t="31509" x="7874000" y="3784600"/>
          <p14:tracePt t="31517" x="7866063" y="3810000"/>
          <p14:tracePt t="31525" x="7866063" y="3827463"/>
          <p14:tracePt t="31532" x="7848600" y="3843338"/>
          <p14:tracePt t="31540" x="7848600" y="3852863"/>
          <p14:tracePt t="31548" x="7831138" y="3868738"/>
          <p14:tracePt t="31557" x="7831138" y="3886200"/>
          <p14:tracePt t="31565" x="7831138" y="3894138"/>
          <p14:tracePt t="31572" x="7831138" y="3911600"/>
          <p14:tracePt t="31582" x="7823200" y="3929063"/>
          <p14:tracePt t="31588" x="7823200" y="3937000"/>
          <p14:tracePt t="31604" x="7823200" y="3954463"/>
          <p14:tracePt t="31613" x="7805738" y="3970338"/>
          <p14:tracePt t="31620" x="7805738" y="3979863"/>
          <p14:tracePt t="31631" x="7805738" y="3995738"/>
          <p14:tracePt t="31637" x="7805738" y="4005263"/>
          <p14:tracePt t="31653" x="7789863" y="4021138"/>
          <p14:tracePt t="31661" x="7789863" y="4038600"/>
          <p14:tracePt t="31677" x="7789863" y="4046538"/>
          <p14:tracePt t="31693" x="7789863" y="4064000"/>
          <p14:tracePt t="31708" x="7780338" y="4064000"/>
          <p14:tracePt t="31717" x="7780338" y="4081463"/>
          <p14:tracePt t="31756" x="7780338" y="4064000"/>
          <p14:tracePt t="31772" x="7780338" y="4046538"/>
          <p14:tracePt t="33947" x="7747000" y="4064000"/>
          <p14:tracePt t="33955" x="7721600" y="4089400"/>
          <p14:tracePt t="33965" x="7696200" y="4132263"/>
          <p14:tracePt t="33971" x="7653338" y="4165600"/>
          <p14:tracePt t="33981" x="7637463" y="4208463"/>
          <p14:tracePt t="33987" x="7612063" y="4233863"/>
          <p14:tracePt t="33995" x="7569200" y="4259263"/>
          <p14:tracePt t="34004" x="7543800" y="4284663"/>
          <p14:tracePt t="34011" x="7500938" y="4318000"/>
          <p14:tracePt t="34019" x="7434263" y="4386263"/>
          <p14:tracePt t="34027" x="7358063" y="4445000"/>
          <p14:tracePt t="34036" x="7289800" y="4513263"/>
          <p14:tracePt t="34043" x="7205663" y="4564063"/>
          <p14:tracePt t="34051" x="7137400" y="4640263"/>
          <p14:tracePt t="34059" x="7069138" y="4691063"/>
          <p14:tracePt t="34068" x="6985000" y="4767263"/>
          <p14:tracePt t="34075" x="6908800" y="4818063"/>
          <p14:tracePt t="34084" x="6858000" y="4876800"/>
          <p14:tracePt t="34091" x="6799263" y="4919663"/>
          <p14:tracePt t="34099" x="6748463" y="4970463"/>
          <p14:tracePt t="34107" x="6713538" y="4986338"/>
          <p14:tracePt t="34115" x="6672263" y="5029200"/>
          <p14:tracePt t="34123" x="6646863" y="5054600"/>
          <p14:tracePt t="34132" x="6621463" y="5080000"/>
          <p14:tracePt t="34139" x="6596063" y="5113338"/>
          <p14:tracePt t="34148" x="6578600" y="5122863"/>
          <p14:tracePt t="34155" x="6561138" y="5122863"/>
          <p14:tracePt t="34165" x="6553200" y="5138738"/>
          <p14:tracePt t="34179" x="6553200" y="5156200"/>
          <p14:tracePt t="34187" x="6535738" y="5156200"/>
          <p14:tracePt t="34198" x="6535738" y="5164138"/>
          <p14:tracePt t="34219" x="6535738" y="5181600"/>
          <p14:tracePt t="34251" x="6535738" y="5199063"/>
          <p14:tracePt t="34283" x="6535738" y="5207000"/>
          <p14:tracePt t="41601" x="6596063" y="5156200"/>
          <p14:tracePt t="41609" x="6705600" y="5080000"/>
          <p14:tracePt t="41617" x="6799263" y="5011738"/>
          <p14:tracePt t="41625" x="6900863" y="4970463"/>
          <p14:tracePt t="41633" x="7010400" y="4919663"/>
          <p14:tracePt t="41641" x="7137400" y="4859338"/>
          <p14:tracePt t="41649" x="7246938" y="4800600"/>
          <p14:tracePt t="41657" x="7358063" y="4767263"/>
          <p14:tracePt t="41665" x="7467600" y="4706938"/>
          <p14:tracePt t="41673" x="7678738" y="4622800"/>
          <p14:tracePt t="41682" x="7891463" y="4538663"/>
          <p14:tracePt t="41688" x="8069263" y="4487863"/>
          <p14:tracePt t="41699" x="8153400" y="4452938"/>
          <p14:tracePt t="41705" x="8323263" y="4411663"/>
          <p14:tracePt t="41713" x="8466138" y="4368800"/>
          <p14:tracePt t="41721" x="8585200" y="4343400"/>
          <p14:tracePt t="41731" x="8712200" y="4325938"/>
          <p14:tracePt t="41737" x="8821738" y="4325938"/>
          <p14:tracePt t="41744" x="8923338" y="4318000"/>
          <p14:tracePt t="41753" x="8948738" y="4318000"/>
          <p14:tracePt t="41761" x="9024938" y="4318000"/>
          <p14:tracePt t="41769" x="9075738" y="4318000"/>
          <p14:tracePt t="41777" x="9118600" y="4318000"/>
          <p14:tracePt t="41785" x="9161463" y="4318000"/>
          <p14:tracePt t="41793" x="9202738" y="4325938"/>
          <p14:tracePt t="41801" x="9220200" y="4343400"/>
          <p14:tracePt t="41809" x="9263063" y="4360863"/>
          <p14:tracePt t="41817" x="9288463" y="4368800"/>
          <p14:tracePt t="41825" x="9304338" y="4386263"/>
          <p14:tracePt t="41833" x="9329738" y="4411663"/>
          <p14:tracePt t="41841" x="9347200" y="4427538"/>
          <p14:tracePt t="41849" x="9355138" y="4445000"/>
          <p14:tracePt t="41857" x="9372600" y="4452938"/>
          <p14:tracePt t="41865" x="9380538" y="4470400"/>
          <p14:tracePt t="41882" x="9398000" y="4487863"/>
          <p14:tracePt t="41898" x="9415463" y="4495800"/>
          <p14:tracePt t="41904" x="9415463" y="4513263"/>
          <p14:tracePt t="41921" x="9415463" y="4538663"/>
          <p14:tracePt t="41929" x="9415463" y="4554538"/>
          <p14:tracePt t="41937" x="9415463" y="4579938"/>
          <p14:tracePt t="41945" x="9415463" y="4597400"/>
          <p14:tracePt t="41953" x="9415463" y="4622800"/>
          <p14:tracePt t="41960" x="9398000" y="4648200"/>
          <p14:tracePt t="41969" x="9380538" y="4681538"/>
          <p14:tracePt t="41977" x="9372600" y="4706938"/>
          <p14:tracePt t="41985" x="9355138" y="4732338"/>
          <p14:tracePt t="41992" x="9347200" y="4767263"/>
          <p14:tracePt t="42001" x="9329738" y="4792663"/>
          <p14:tracePt t="42008" x="9313863" y="4818063"/>
          <p14:tracePt t="42017" x="9304338" y="4843463"/>
          <p14:tracePt t="42025" x="9288463" y="4876800"/>
          <p14:tracePt t="42033" x="9271000" y="4902200"/>
          <p14:tracePt t="42041" x="9263063" y="4927600"/>
          <p14:tracePt t="42049" x="9228138" y="4960938"/>
          <p14:tracePt t="42057" x="9228138" y="4970463"/>
          <p14:tracePt t="42065" x="9220200" y="5003800"/>
          <p14:tracePt t="42073" x="9202738" y="5011738"/>
          <p14:tracePt t="42082" x="9186863" y="5046663"/>
          <p14:tracePt t="42089" x="9177338" y="5054600"/>
          <p14:tracePt t="42098" x="9161463" y="5080000"/>
          <p14:tracePt t="42105" x="9144000" y="5097463"/>
          <p14:tracePt t="42120" x="9136063" y="5113338"/>
          <p14:tracePt t="42128" x="9136063" y="5122863"/>
          <p14:tracePt t="42137" x="9118600" y="5122863"/>
          <p14:tracePt t="42144" x="9101138" y="5138738"/>
          <p14:tracePt t="42152" x="9093200" y="5138738"/>
          <p14:tracePt t="42832" x="9093200" y="5164138"/>
          <p14:tracePt t="42840" x="9093200" y="5181600"/>
          <p14:tracePt t="42849" x="9093200" y="5199063"/>
          <p14:tracePt t="42856" x="9093200" y="5240338"/>
          <p14:tracePt t="42865" x="9093200" y="5265738"/>
          <p14:tracePt t="42872" x="9093200" y="5291138"/>
          <p14:tracePt t="42881" x="9093200" y="5326063"/>
          <p14:tracePt t="42888" x="9093200" y="5359400"/>
          <p14:tracePt t="42896" x="9093200" y="5392738"/>
          <p14:tracePt t="42904" x="9075738" y="5418138"/>
          <p14:tracePt t="42915" x="9075738" y="5443538"/>
          <p14:tracePt t="42920" x="9067800" y="5478463"/>
          <p14:tracePt t="42928" x="9067800" y="5503863"/>
          <p14:tracePt t="42936" x="9067800" y="5529263"/>
          <p14:tracePt t="42944" x="9050338" y="5562600"/>
          <p14:tracePt t="42952" x="9034463" y="5588000"/>
          <p14:tracePt t="42960" x="9034463" y="5613400"/>
          <p14:tracePt t="42968" x="9034463" y="5630863"/>
          <p14:tracePt t="42976" x="9034463" y="5656263"/>
          <p14:tracePt t="42984" x="9024938" y="5672138"/>
          <p14:tracePt t="42992" x="9024938" y="5681663"/>
          <p14:tracePt t="43000" x="9024938" y="5697538"/>
          <p14:tracePt t="43016" x="9024938" y="5715000"/>
          <p14:tracePt t="43048" x="9024938" y="5722938"/>
          <p14:tracePt t="43184" x="9024938" y="5715000"/>
          <p14:tracePt t="50382" x="9050338" y="5672138"/>
          <p14:tracePt t="50390" x="9093200" y="5630863"/>
          <p14:tracePt t="50400" x="9136063" y="5570538"/>
          <p14:tracePt t="50406" x="9177338" y="5529263"/>
          <p14:tracePt t="50416" x="9228138" y="5486400"/>
          <p14:tracePt t="50422" x="9271000" y="5443538"/>
          <p14:tracePt t="50435" x="9313863" y="5402263"/>
          <p14:tracePt t="50438" x="9398000" y="5334000"/>
          <p14:tracePt t="50446" x="9482138" y="5283200"/>
          <p14:tracePt t="50454" x="9550400" y="5240338"/>
          <p14:tracePt t="50462" x="9634538" y="5199063"/>
          <p14:tracePt t="50470" x="9694863" y="5164138"/>
          <p14:tracePt t="50478" x="9745663" y="5138738"/>
          <p14:tracePt t="50486" x="9804400" y="5122863"/>
          <p14:tracePt t="50494" x="9863138" y="5113338"/>
          <p14:tracePt t="50502" x="9888538" y="5113338"/>
          <p14:tracePt t="50510" x="9931400" y="5113338"/>
          <p14:tracePt t="50518" x="9974263" y="5097463"/>
          <p14:tracePt t="50526" x="9999663" y="5097463"/>
          <p14:tracePt t="50534" x="10025063" y="5097463"/>
          <p14:tracePt t="50542" x="10040938" y="5097463"/>
          <p14:tracePt t="50550" x="10066338" y="5097463"/>
          <p14:tracePt t="50566" x="10083800" y="5097463"/>
          <p14:tracePt t="50574" x="10101263" y="5097463"/>
          <p14:tracePt t="50582" x="10109200" y="5097463"/>
          <p14:tracePt t="50590" x="10126663" y="5097463"/>
          <p14:tracePt t="50614" x="10142538" y="5113338"/>
          <p14:tracePt t="50638" x="10152063" y="5113338"/>
          <p14:tracePt t="50646" x="10152063" y="5122863"/>
          <p14:tracePt t="50654" x="10167938" y="5122863"/>
          <p14:tracePt t="50678" x="10167938" y="5138738"/>
          <p14:tracePt t="50686" x="10177463" y="5138738"/>
          <p14:tracePt t="50718" x="10177463" y="5156200"/>
          <p14:tracePt t="50766" x="10177463" y="5164138"/>
          <p14:tracePt t="50782" x="10193338" y="5164138"/>
          <p14:tracePt t="55699" x="10177463" y="5164138"/>
          <p14:tracePt t="55707" x="10167938" y="5164138"/>
          <p14:tracePt t="55715" x="10142538" y="5181600"/>
          <p14:tracePt t="55724" x="10126663" y="5199063"/>
          <p14:tracePt t="55732" x="10101263" y="5207000"/>
          <p14:tracePt t="55740" x="10066338" y="5224463"/>
          <p14:tracePt t="55749" x="10058400" y="5240338"/>
          <p14:tracePt t="55756" x="10025063" y="5265738"/>
          <p14:tracePt t="55765" x="9982200" y="5291138"/>
          <p14:tracePt t="55772" x="9974263" y="5308600"/>
          <p14:tracePt t="55780" x="9931400" y="5334000"/>
          <p14:tracePt t="55788" x="9898063" y="5351463"/>
          <p14:tracePt t="55795" x="9863138" y="5376863"/>
          <p14:tracePt t="55804" x="9829800" y="5402263"/>
          <p14:tracePt t="55812" x="9804400" y="5418138"/>
          <p14:tracePt t="55820" x="9786938" y="5435600"/>
          <p14:tracePt t="55827" x="9779000" y="5443538"/>
          <p14:tracePt t="55836" x="9745663" y="5461000"/>
          <p14:tracePt t="55844" x="9736138" y="5478463"/>
          <p14:tracePt t="55860" x="9720263" y="5486400"/>
          <p14:tracePt t="55875" x="9702800" y="5503863"/>
          <p14:tracePt t="55884" x="9694863" y="5519738"/>
          <p14:tracePt t="55900" x="9677400" y="5529263"/>
          <p14:tracePt t="55908" x="9677400" y="5545138"/>
          <p14:tracePt t="55916" x="9659938" y="5545138"/>
          <p14:tracePt t="55924" x="9659938" y="5562600"/>
          <p14:tracePt t="55932" x="9652000" y="5570538"/>
          <p14:tracePt t="55949" x="9634538" y="5588000"/>
          <p14:tracePt t="55965" x="9634538" y="5605463"/>
          <p14:tracePt t="55980" x="9618663" y="5613400"/>
          <p14:tracePt t="56012" x="9618663" y="5630863"/>
          <p14:tracePt t="56036" x="9609138" y="5638800"/>
          <p14:tracePt t="59463" x="9583738" y="5638800"/>
          <p14:tracePt t="59471" x="9542463" y="5638800"/>
          <p14:tracePt t="59479" x="9507538" y="5656263"/>
          <p14:tracePt t="59487" x="9466263" y="5672138"/>
          <p14:tracePt t="59495" x="9423400" y="5681663"/>
          <p14:tracePt t="59503" x="9380538" y="5715000"/>
          <p14:tracePt t="59510" x="9347200" y="5722938"/>
          <p14:tracePt t="59519" x="9304338" y="5740400"/>
          <p14:tracePt t="59527" x="9245600" y="5765800"/>
          <p14:tracePt t="59535" x="9144000" y="5808663"/>
          <p14:tracePt t="59543" x="9050338" y="5842000"/>
          <p14:tracePt t="59551" x="8966200" y="5867400"/>
          <p14:tracePt t="59559" x="8864600" y="5892800"/>
          <p14:tracePt t="59567" x="8788400" y="5918200"/>
          <p14:tracePt t="59575" x="8704263" y="5935663"/>
          <p14:tracePt t="59583" x="8669338" y="5935663"/>
          <p14:tracePt t="59591" x="8602663" y="5951538"/>
          <p14:tracePt t="59599" x="8559800" y="5951538"/>
          <p14:tracePt t="59607" x="8516938" y="5961063"/>
          <p14:tracePt t="59616" x="8491538" y="5961063"/>
          <p14:tracePt t="59622" x="8466138" y="5961063"/>
          <p14:tracePt t="59639" x="8450263" y="5961063"/>
          <p14:tracePt t="59649" x="8432800" y="5961063"/>
          <p14:tracePt t="59679" x="8424863" y="5961063"/>
          <p14:tracePt t="60854" x="8407400" y="5976938"/>
          <p14:tracePt t="60862" x="8382000" y="5994400"/>
          <p14:tracePt t="60870" x="8364538" y="5994400"/>
          <p14:tracePt t="60878" x="8348663" y="6019800"/>
          <p14:tracePt t="60886" x="8323263" y="6037263"/>
          <p14:tracePt t="60894" x="8297863" y="6045200"/>
          <p14:tracePt t="60902" x="8255000" y="6078538"/>
          <p14:tracePt t="60910" x="8229600" y="6088063"/>
          <p14:tracePt t="60918" x="8212138" y="6103938"/>
          <p14:tracePt t="60926" x="8186738" y="6121400"/>
          <p14:tracePt t="60934" x="8170863" y="6129338"/>
          <p14:tracePt t="60942" x="8145463" y="6146800"/>
          <p14:tracePt t="60949" x="8128000" y="6164263"/>
          <p14:tracePt t="60958" x="8110538" y="6164263"/>
          <p14:tracePt t="60966" x="8102600" y="6172200"/>
          <p14:tracePt t="60973" x="8085138" y="6189663"/>
          <p14:tracePt t="60990" x="8069263" y="6197600"/>
          <p14:tracePt t="61005" x="8059738" y="6197600"/>
          <p14:tracePt t="61013" x="8059738" y="6215063"/>
          <p14:tracePt t="61021" x="8043863" y="6215063"/>
          <p14:tracePt t="61029" x="8043863" y="6230938"/>
          <p14:tracePt t="61038" x="8026400" y="6230938"/>
          <p14:tracePt t="61054" x="8026400" y="6240463"/>
          <p14:tracePt t="61110" x="8026400" y="6256338"/>
          <p14:tracePt t="61134" x="8018463" y="6256338"/>
          <p14:tracePt t="61182" x="8018463" y="6273800"/>
          <p14:tracePt t="61461" x="8018463" y="6256338"/>
          <p14:tracePt t="61493" x="8018463" y="6240463"/>
          <p14:tracePt t="61981" x="8001000" y="6240463"/>
          <p14:tracePt t="61989" x="8001000" y="6256338"/>
          <p14:tracePt t="61997" x="7993063" y="6273800"/>
          <p14:tracePt t="62005" x="7975600" y="6273800"/>
          <p14:tracePt t="62013" x="7958138" y="6281738"/>
          <p14:tracePt t="62021" x="7950200" y="6299200"/>
          <p14:tracePt t="62029" x="7916863" y="6316663"/>
          <p14:tracePt t="62037" x="7907338" y="6324600"/>
          <p14:tracePt t="62045" x="7874000" y="6342063"/>
          <p14:tracePt t="62053" x="7866063" y="6357938"/>
          <p14:tracePt t="62061" x="7848600" y="6367463"/>
          <p14:tracePt t="62069" x="7831138" y="6367463"/>
          <p14:tracePt t="62076" x="7823200" y="6383338"/>
          <p14:tracePt t="62085" x="7805738" y="6400800"/>
          <p14:tracePt t="62093" x="7789863" y="6400800"/>
          <p14:tracePt t="62101" x="7789863" y="6408738"/>
          <p14:tracePt t="62109" x="7780338" y="6408738"/>
          <p14:tracePt t="62117" x="7764463" y="6408738"/>
          <p14:tracePt t="62133" x="7747000" y="6426200"/>
          <p14:tracePt t="62141" x="7739063" y="6426200"/>
          <p14:tracePt t="62156" x="7721600" y="6443663"/>
          <p14:tracePt t="62172" x="7713663" y="6443663"/>
          <p14:tracePt t="62196" x="7696200" y="6443663"/>
          <p14:tracePt t="62205" x="7696200" y="6451600"/>
          <p14:tracePt t="62285" x="7678738" y="6451600"/>
          <p14:tracePt t="62453" x="7678738" y="6469063"/>
          <p14:tracePt t="62757" x="7670800" y="6469063"/>
          <p14:tracePt t="62773" x="7670800" y="6477000"/>
          <p14:tracePt t="62796" x="7653338" y="6477000"/>
          <p14:tracePt t="62876" x="7653338" y="6494463"/>
          <p14:tracePt t="62885" x="7637463" y="6494463"/>
          <p14:tracePt t="63611" x="7637463" y="6469063"/>
          <p14:tracePt t="63619" x="7637463" y="6443663"/>
          <p14:tracePt t="63628" x="7637463" y="6400800"/>
          <p14:tracePt t="63636" x="7637463" y="6357938"/>
          <p14:tracePt t="63644" x="7637463" y="6342063"/>
          <p14:tracePt t="63652" x="7637463" y="6299200"/>
          <p14:tracePt t="63660" x="7637463" y="6230938"/>
          <p14:tracePt t="63668" x="7637463" y="6197600"/>
          <p14:tracePt t="63676" x="7637463" y="6164263"/>
          <p14:tracePt t="63684" x="7627938" y="6129338"/>
          <p14:tracePt t="63691" x="7627938" y="6088063"/>
          <p14:tracePt t="63700" x="7627938" y="6062663"/>
          <p14:tracePt t="63707" x="7612063" y="6037263"/>
          <p14:tracePt t="63716" x="7612063" y="6002338"/>
          <p14:tracePt t="63724" x="7612063" y="5976938"/>
          <p14:tracePt t="63732" x="7612063" y="5951538"/>
          <p14:tracePt t="63740" x="7612063" y="5910263"/>
          <p14:tracePt t="63749" x="7612063" y="5884863"/>
          <p14:tracePt t="63756" x="7612063" y="5867400"/>
          <p14:tracePt t="63765" x="7612063" y="5849938"/>
          <p14:tracePt t="63772" x="7594600" y="5824538"/>
          <p14:tracePt t="63779" x="7594600" y="5808663"/>
          <p14:tracePt t="63788" x="7594600" y="5799138"/>
          <p14:tracePt t="63804" x="7594600" y="5783263"/>
          <p14:tracePt t="63819" x="7594600" y="5765800"/>
          <p14:tracePt t="63836" x="7586663" y="5765800"/>
          <p14:tracePt t="63852" x="7586663" y="5757863"/>
          <p14:tracePt t="63883" x="7586663" y="5740400"/>
          <p14:tracePt t="63899" x="7569200" y="5740400"/>
          <p14:tracePt t="63915" x="7569200" y="5722938"/>
          <p14:tracePt t="63932" x="7569200" y="5715000"/>
          <p14:tracePt t="63956" x="7551738" y="5715000"/>
          <p14:tracePt t="63965" x="7551738" y="5697538"/>
          <p14:tracePt t="63995" x="7551738" y="5681663"/>
          <p14:tracePt t="64019" x="7543800" y="5681663"/>
          <p14:tracePt t="64028" x="7543800" y="5672138"/>
          <p14:tracePt t="64099" x="7526338" y="5672138"/>
          <p14:tracePt t="81995" x="7459663" y="5672138"/>
          <p14:tracePt t="82003" x="7373938" y="5672138"/>
          <p14:tracePt t="82011" x="7289800" y="5672138"/>
          <p14:tracePt t="82019" x="7205663" y="5672138"/>
          <p14:tracePt t="82028" x="7137400" y="5672138"/>
          <p14:tracePt t="82036" x="7035800" y="5672138"/>
          <p14:tracePt t="82043" x="6926263" y="5672138"/>
          <p14:tracePt t="82052" x="6832600" y="5672138"/>
          <p14:tracePt t="82059" x="6731000" y="5672138"/>
          <p14:tracePt t="82068" x="6561138" y="5672138"/>
          <p14:tracePt t="82076" x="6392863" y="5672138"/>
          <p14:tracePt t="82084" x="6230938" y="5672138"/>
          <p14:tracePt t="82092" x="6154738" y="5656263"/>
          <p14:tracePt t="82099" x="6019800" y="5630863"/>
          <p14:tracePt t="82108" x="5892800" y="5588000"/>
          <p14:tracePt t="82116" x="5765800" y="5529263"/>
          <p14:tracePt t="82124" x="5588000" y="5443538"/>
          <p14:tracePt t="82133" x="5529263" y="5402263"/>
          <p14:tracePt t="82140" x="5418138" y="5334000"/>
          <p14:tracePt t="82149" x="5334000" y="5265738"/>
          <p14:tracePt t="82155" x="5249863" y="5199063"/>
          <p14:tracePt t="82164" x="5181600" y="5122863"/>
          <p14:tracePt t="82172" x="5113338" y="5054600"/>
          <p14:tracePt t="82183" x="5054600" y="5003800"/>
          <p14:tracePt t="82188" x="5011738" y="4945063"/>
          <p14:tracePt t="82196" x="4970463" y="4884738"/>
          <p14:tracePt t="82203" x="4927600" y="4833938"/>
          <p14:tracePt t="82212" x="4927600" y="4800600"/>
          <p14:tracePt t="82220" x="4902200" y="4767263"/>
          <p14:tracePt t="82227" x="4876800" y="4724400"/>
          <p14:tracePt t="82235" x="4859338" y="4681538"/>
          <p14:tracePt t="82243" x="4843463" y="4648200"/>
          <p14:tracePt t="82252" x="4833938" y="4640263"/>
          <p14:tracePt t="82259" x="4818063" y="4605338"/>
          <p14:tracePt t="82267" x="4800600" y="4597400"/>
          <p14:tracePt t="82275" x="4800600" y="4579938"/>
          <p14:tracePt t="82283" x="4800600" y="4564063"/>
          <p14:tracePt t="82315" x="4792663" y="4564063"/>
          <p14:tracePt t="96369" x="4706938" y="4564063"/>
          <p14:tracePt t="96377" x="4579938" y="4564063"/>
          <p14:tracePt t="96386" x="4495800" y="4597400"/>
          <p14:tracePt t="96394" x="4402138" y="4605338"/>
          <p14:tracePt t="96402" x="4318000" y="4605338"/>
          <p14:tracePt t="96410" x="4216400" y="4622800"/>
          <p14:tracePt t="96418" x="4148138" y="4622800"/>
          <p14:tracePt t="96426" x="4064000" y="4622800"/>
          <p14:tracePt t="96434" x="3979863" y="4622800"/>
          <p14:tracePt t="96442" x="3802063" y="4605338"/>
          <p14:tracePt t="96450" x="3632200" y="4564063"/>
          <p14:tracePt t="96457" x="3436938" y="4529138"/>
          <p14:tracePt t="96466" x="3251200" y="4452938"/>
          <p14:tracePt t="96473" x="3055938" y="4386263"/>
          <p14:tracePt t="96483" x="2878138" y="4318000"/>
          <p14:tracePt t="96489" x="2684463" y="4233863"/>
          <p14:tracePt t="96499" x="2514600" y="4165600"/>
          <p14:tracePt t="96506" x="2328863" y="4081463"/>
          <p14:tracePt t="96513" x="2260600" y="4046538"/>
          <p14:tracePt t="96522" x="2125663" y="3995738"/>
          <p14:tracePt t="96530" x="1981200" y="3929063"/>
          <p14:tracePt t="96538" x="1854200" y="3886200"/>
          <p14:tracePt t="96546" x="1744663" y="3827463"/>
          <p14:tracePt t="96553" x="1651000" y="3784600"/>
          <p14:tracePt t="96562" x="1566863" y="3741738"/>
          <p14:tracePt t="96570" x="1481138" y="3700463"/>
          <p14:tracePt t="96577" x="1455738" y="3690938"/>
          <p14:tracePt t="96586" x="1414463" y="3657600"/>
          <p14:tracePt t="96593" x="1371600" y="3632200"/>
          <p14:tracePt t="96601" x="1338263" y="3606800"/>
          <p14:tracePt t="96609" x="1312863" y="3589338"/>
          <p14:tracePt t="96618" x="1295400" y="3563938"/>
          <p14:tracePt t="96625" x="1287463" y="3548063"/>
          <p14:tracePt t="96642" x="1270000" y="3530600"/>
          <p14:tracePt t="96650" x="1270000" y="3522663"/>
          <p14:tracePt t="96666" x="1252538" y="3522663"/>
          <p14:tracePt t="96674" x="1252538" y="3505200"/>
          <p14:tracePt t="96706" x="1252538" y="3487738"/>
          <p14:tracePt t="96762" x="1252538" y="3505200"/>
          <p14:tracePt t="96769" x="1252538" y="3522663"/>
          <p14:tracePt t="96778" x="1252538" y="3530600"/>
          <p14:tracePt t="96785" x="1252538" y="3548063"/>
          <p14:tracePt t="96793" x="1252538" y="3563938"/>
          <p14:tracePt t="96801" x="1252538" y="3573463"/>
          <p14:tracePt t="96809" x="1252538" y="3606800"/>
          <p14:tracePt t="96817" x="1252538" y="3614738"/>
          <p14:tracePt t="96825" x="1252538" y="3632200"/>
          <p14:tracePt t="96833" x="1252538" y="3657600"/>
          <p14:tracePt t="96842" x="1252538" y="3675063"/>
          <p14:tracePt t="96850" x="1252538" y="3700463"/>
          <p14:tracePt t="96866" x="1252538" y="3725863"/>
          <p14:tracePt t="96873" x="1252538" y="3741738"/>
          <p14:tracePt t="96883" x="1252538" y="3759200"/>
          <p14:tracePt t="96889" x="1252538" y="3784600"/>
          <p14:tracePt t="96897" x="1252538" y="3802063"/>
          <p14:tracePt t="96906" x="1244600" y="3827463"/>
          <p14:tracePt t="96916" x="1244600" y="3843338"/>
          <p14:tracePt t="96921" x="1244600" y="3852863"/>
          <p14:tracePt t="96929" x="1244600" y="3886200"/>
          <p14:tracePt t="96937" x="1227138" y="3894138"/>
          <p14:tracePt t="96945" x="1227138" y="3911600"/>
          <p14:tracePt t="96953" x="1227138" y="3929063"/>
          <p14:tracePt t="96961" x="1219200" y="3937000"/>
          <p14:tracePt t="96969" x="1219200" y="3970338"/>
          <p14:tracePt t="96977" x="1219200" y="3979863"/>
          <p14:tracePt t="96985" x="1219200" y="3995738"/>
          <p14:tracePt t="96993" x="1201738" y="4005263"/>
          <p14:tracePt t="97009" x="1201738" y="4021138"/>
          <p14:tracePt t="97041" x="1201738" y="4038600"/>
          <p14:tracePt t="97089" x="1201738" y="4046538"/>
          <p14:tracePt t="97105" x="1185863" y="4046538"/>
          <p14:tracePt t="97137" x="1185863" y="4064000"/>
          <p14:tracePt t="97145" x="1176338" y="4064000"/>
          <p14:tracePt t="97161" x="1160463" y="4064000"/>
          <p14:tracePt t="97177" x="1143000" y="4064000"/>
          <p14:tracePt t="97201" x="1135063" y="4064000"/>
          <p14:tracePt t="97217" x="1117600" y="4064000"/>
          <p14:tracePt t="97241" x="1100138" y="4064000"/>
          <p14:tracePt t="97273" x="1092200" y="4064000"/>
          <p14:tracePt t="97329" x="1092200" y="4046538"/>
          <p14:tracePt t="97337" x="1074738" y="4046538"/>
          <p14:tracePt t="97345" x="1074738" y="4038600"/>
          <p14:tracePt t="97353" x="1074738" y="4021138"/>
          <p14:tracePt t="97361" x="1074738" y="4005263"/>
          <p14:tracePt t="97369" x="1074738" y="3995738"/>
          <p14:tracePt t="97377" x="1074738" y="3979863"/>
          <p14:tracePt t="97385" x="1058863" y="3970338"/>
          <p14:tracePt t="97401" x="1058863" y="3954463"/>
          <p14:tracePt t="97409" x="1058863" y="3937000"/>
          <p14:tracePt t="97425" x="1058863" y="3929063"/>
          <p14:tracePt t="97441" x="1058863" y="3911600"/>
          <p14:tracePt t="97457" x="1058863" y="3894138"/>
          <p14:tracePt t="97466" x="1058863" y="3886200"/>
          <p14:tracePt t="97473" x="1074738" y="3868738"/>
          <p14:tracePt t="97482" x="1074738" y="3852863"/>
          <p14:tracePt t="97489" x="1092200" y="3843338"/>
          <p14:tracePt t="97497" x="1100138" y="3827463"/>
          <p14:tracePt t="97505" x="1117600" y="3810000"/>
          <p14:tracePt t="97513" x="1135063" y="3784600"/>
          <p14:tracePt t="97521" x="1143000" y="3767138"/>
          <p14:tracePt t="97529" x="1176338" y="3767138"/>
          <p14:tracePt t="97537" x="1185863" y="3759200"/>
          <p14:tracePt t="97545" x="1201738" y="3741738"/>
          <p14:tracePt t="97553" x="1219200" y="3725863"/>
          <p14:tracePt t="97561" x="1219200" y="3716338"/>
          <p14:tracePt t="97569" x="1227138" y="3716338"/>
          <p14:tracePt t="97585" x="1227138" y="3700463"/>
          <p14:tracePt t="97593" x="1244600" y="3700463"/>
          <p14:tracePt t="97617" x="1252538" y="3700463"/>
          <p14:tracePt t="97680" x="1270000" y="3700463"/>
          <p14:tracePt t="100397" x="1270000" y="3716338"/>
          <p14:tracePt t="100406" x="1252538" y="3725863"/>
          <p14:tracePt t="100413" x="1244600" y="3741738"/>
          <p14:tracePt t="100422" x="1244600" y="3759200"/>
          <p14:tracePt t="100430" x="1227138" y="3759200"/>
          <p14:tracePt t="100438" x="1219200" y="3767138"/>
          <p14:tracePt t="100446" x="1201738" y="3802063"/>
          <p14:tracePt t="100454" x="1185863" y="3810000"/>
          <p14:tracePt t="100462" x="1176338" y="3843338"/>
          <p14:tracePt t="100470" x="1160463" y="3852863"/>
          <p14:tracePt t="100477" x="1143000" y="3886200"/>
          <p14:tracePt t="100486" x="1135063" y="3894138"/>
          <p14:tracePt t="100493" x="1117600" y="3911600"/>
          <p14:tracePt t="100501" x="1092200" y="3937000"/>
          <p14:tracePt t="100509" x="1092200" y="3954463"/>
          <p14:tracePt t="100517" x="1074738" y="3970338"/>
          <p14:tracePt t="100525" x="1058863" y="3979863"/>
          <p14:tracePt t="100534" x="1049338" y="3995738"/>
          <p14:tracePt t="100542" x="1049338" y="4005263"/>
          <p14:tracePt t="100550" x="1033463" y="4005263"/>
          <p14:tracePt t="100558" x="1033463" y="4021138"/>
          <p14:tracePt t="100567" x="1016000" y="4021138"/>
          <p14:tracePt t="100574" x="1016000" y="4038600"/>
          <p14:tracePt t="100726" x="1008063" y="4038600"/>
          <p14:tracePt t="101661" x="1008063" y="4005263"/>
          <p14:tracePt t="101669" x="1008063" y="3995738"/>
          <p14:tracePt t="101677" x="990600" y="3979863"/>
          <p14:tracePt t="101685" x="973138" y="3954463"/>
          <p14:tracePt t="101693" x="973138" y="3929063"/>
          <p14:tracePt t="101701" x="965200" y="3894138"/>
          <p14:tracePt t="101709" x="947738" y="3868738"/>
          <p14:tracePt t="101717" x="947738" y="3843338"/>
          <p14:tracePt t="101725" x="939800" y="3810000"/>
          <p14:tracePt t="101733" x="939800" y="3784600"/>
          <p14:tracePt t="101741" x="922338" y="3741738"/>
          <p14:tracePt t="101749" x="922338" y="3716338"/>
          <p14:tracePt t="101757" x="906463" y="3690938"/>
          <p14:tracePt t="101766" x="906463" y="3649663"/>
          <p14:tracePt t="101773" x="896938" y="3589338"/>
          <p14:tracePt t="101783" x="896938" y="3530600"/>
          <p14:tracePt t="101789" x="896938" y="3487738"/>
          <p14:tracePt t="101797" x="896938" y="3436938"/>
          <p14:tracePt t="101805" x="896938" y="3378200"/>
          <p14:tracePt t="101813" x="896938" y="3309938"/>
          <p14:tracePt t="101821" x="896938" y="3251200"/>
          <p14:tracePt t="101829" x="896938" y="3200400"/>
          <p14:tracePt t="101837" x="896938" y="3132138"/>
          <p14:tracePt t="101845" x="896938" y="3116263"/>
          <p14:tracePt t="101853" x="896938" y="3014663"/>
          <p14:tracePt t="101861" x="896938" y="2963863"/>
          <p14:tracePt t="101869" x="896938" y="2921000"/>
          <p14:tracePt t="101877" x="896938" y="2862263"/>
          <p14:tracePt t="101885" x="906463" y="2811463"/>
          <p14:tracePt t="101893" x="922338" y="2751138"/>
          <p14:tracePt t="101901" x="947738" y="2692400"/>
          <p14:tracePt t="101909" x="965200" y="2641600"/>
          <p14:tracePt t="101917" x="973138" y="2582863"/>
          <p14:tracePt t="101925" x="1008063" y="2540000"/>
          <p14:tracePt t="101933" x="1016000" y="2489200"/>
          <p14:tracePt t="101941" x="1049338" y="2446338"/>
          <p14:tracePt t="101950" x="1058863" y="2387600"/>
          <p14:tracePt t="101957" x="1092200" y="2328863"/>
          <p14:tracePt t="101967" x="1117600" y="2278063"/>
          <p14:tracePt t="101973" x="1143000" y="2217738"/>
          <p14:tracePt t="101983" x="1176338" y="2176463"/>
          <p14:tracePt t="101989" x="1201738" y="2125663"/>
          <p14:tracePt t="102000" x="1227138" y="2082800"/>
          <p14:tracePt t="102005" x="1270000" y="2024063"/>
          <p14:tracePt t="102016" x="1312863" y="1973263"/>
          <p14:tracePt t="102021" x="1354138" y="1912938"/>
          <p14:tracePt t="102033" x="1397000" y="1871663"/>
          <p14:tracePt t="102037" x="1439863" y="1828800"/>
          <p14:tracePt t="102050" x="1455738" y="1803400"/>
          <p14:tracePt t="102053" x="1490663" y="1778000"/>
          <p14:tracePt t="102066" x="1524000" y="1735138"/>
          <p14:tracePt t="102069" x="1549400" y="1719263"/>
          <p14:tracePt t="102083" x="1574800" y="1693863"/>
          <p14:tracePt t="102085" x="1592263" y="1676400"/>
          <p14:tracePt t="102099" x="1617663" y="1676400"/>
          <p14:tracePt t="102101" x="1633538" y="1658938"/>
          <p14:tracePt t="102116" x="1658938" y="1651000"/>
          <p14:tracePt t="102118" x="1676400" y="1651000"/>
          <p14:tracePt t="102133" x="1701800" y="1633538"/>
          <p14:tracePt t="102133" x="1735138" y="1633538"/>
          <p14:tracePt t="102141" x="1744663" y="1617663"/>
          <p14:tracePt t="102150" x="1770063" y="1617663"/>
          <p14:tracePt t="102157" x="1785938" y="1617663"/>
          <p14:tracePt t="102167" x="1803400" y="1617663"/>
          <p14:tracePt t="102173" x="1828800" y="1617663"/>
          <p14:tracePt t="102183" x="1846263" y="1617663"/>
          <p14:tracePt t="102189" x="1871663" y="1617663"/>
          <p14:tracePt t="102200" x="1887538" y="1617663"/>
          <p14:tracePt t="102213" x="1897063" y="1617663"/>
          <p14:tracePt t="102221" x="1912938" y="1617663"/>
          <p14:tracePt t="102229" x="1930400" y="1651000"/>
          <p14:tracePt t="102237" x="1930400" y="1658938"/>
          <p14:tracePt t="102245" x="1938338" y="1693863"/>
          <p14:tracePt t="102253" x="1955800" y="1701800"/>
          <p14:tracePt t="102261" x="1973263" y="1735138"/>
          <p14:tracePt t="102269" x="1973263" y="1760538"/>
          <p14:tracePt t="102277" x="1981200" y="1785938"/>
          <p14:tracePt t="102285" x="1981200" y="1811338"/>
          <p14:tracePt t="102293" x="1998663" y="1854200"/>
          <p14:tracePt t="102301" x="1998663" y="1897063"/>
          <p14:tracePt t="102309" x="2014538" y="1930400"/>
          <p14:tracePt t="102317" x="2014538" y="1973263"/>
          <p14:tracePt t="102325" x="2014538" y="2024063"/>
          <p14:tracePt t="102333" x="2014538" y="2065338"/>
          <p14:tracePt t="102341" x="2014538" y="2090738"/>
          <p14:tracePt t="102350" x="2014538" y="2133600"/>
          <p14:tracePt t="102357" x="2014538" y="2176463"/>
          <p14:tracePt t="102366" x="2014538" y="2217738"/>
          <p14:tracePt t="102373" x="1998663" y="2252663"/>
          <p14:tracePt t="102383" x="1998663" y="2278063"/>
          <p14:tracePt t="102388" x="1998663" y="2303463"/>
          <p14:tracePt t="102400" x="1981200" y="2328863"/>
          <p14:tracePt t="102405" x="1973263" y="2344738"/>
          <p14:tracePt t="102417" x="1973263" y="2362200"/>
          <p14:tracePt t="102421" x="1955800" y="2387600"/>
          <p14:tracePt t="102433" x="1955800" y="2405063"/>
          <p14:tracePt t="102437" x="1938338" y="2413000"/>
          <p14:tracePt t="102450" x="1938338" y="2430463"/>
          <p14:tracePt t="102453" x="1930400" y="2446338"/>
          <p14:tracePt t="102466" x="1930400" y="2455863"/>
          <p14:tracePt t="102477" x="1912938" y="2471738"/>
          <p14:tracePt t="102493" x="1912938" y="2489200"/>
          <p14:tracePt t="102508" x="1897063" y="2497138"/>
          <p14:tracePt t="102541" x="1897063" y="2514600"/>
          <p14:tracePt t="102588" x="1897063" y="2497138"/>
          <p14:tracePt t="102596" x="1897063" y="2489200"/>
          <p14:tracePt t="104795" x="1897063" y="2497138"/>
          <p14:tracePt t="104803" x="1887538" y="2532063"/>
          <p14:tracePt t="104811" x="1871663" y="2582863"/>
          <p14:tracePt t="104819" x="1846263" y="2624138"/>
          <p14:tracePt t="104827" x="1811338" y="2667000"/>
          <p14:tracePt t="104835" x="1803400" y="2709863"/>
          <p14:tracePt t="104843" x="1770063" y="2735263"/>
          <p14:tracePt t="104851" x="1760538" y="2768600"/>
          <p14:tracePt t="104859" x="1735138" y="2811463"/>
          <p14:tracePt t="104867" x="1719263" y="2836863"/>
          <p14:tracePt t="104875" x="1676400" y="2887663"/>
          <p14:tracePt t="104884" x="1651000" y="2946400"/>
          <p14:tracePt t="104891" x="1617663" y="2963863"/>
          <p14:tracePt t="104899" x="1566863" y="3014663"/>
          <p14:tracePt t="104907" x="1549400" y="3048000"/>
          <p14:tracePt t="104916" x="1524000" y="3073400"/>
          <p14:tracePt t="104923" x="1490663" y="3090863"/>
          <p14:tracePt t="104931" x="1481138" y="3116263"/>
          <p14:tracePt t="104939" x="1455738" y="3132138"/>
          <p14:tracePt t="104950" x="1439863" y="3141663"/>
          <p14:tracePt t="104955" x="1422400" y="3157538"/>
          <p14:tracePt t="104963" x="1414463" y="3167063"/>
          <p14:tracePt t="104971" x="1397000" y="3167063"/>
          <p14:tracePt t="104979" x="1379538" y="3167063"/>
          <p14:tracePt t="104987" x="1379538" y="3182938"/>
          <p14:tracePt t="104995" x="1371600" y="3182938"/>
          <p14:tracePt t="105003" x="1354138" y="3182938"/>
          <p14:tracePt t="105011" x="1354138" y="3200400"/>
          <p14:tracePt t="105019" x="1338263" y="3200400"/>
          <p14:tracePt t="105027" x="1328738" y="3208338"/>
          <p14:tracePt t="105035" x="1328738" y="3225800"/>
          <p14:tracePt t="105043" x="1312863" y="3225800"/>
          <p14:tracePt t="105051" x="1312863" y="3243263"/>
          <p14:tracePt t="105059" x="1295400" y="3251200"/>
          <p14:tracePt t="105075" x="1295400" y="3268663"/>
          <p14:tracePt t="105083" x="1287463" y="3268663"/>
          <p14:tracePt t="105091" x="1287463" y="3284538"/>
          <p14:tracePt t="105100" x="1270000" y="3294063"/>
          <p14:tracePt t="105116" x="1252538" y="3309938"/>
          <p14:tracePt t="105123" x="1252538" y="3327400"/>
          <p14:tracePt t="105131" x="1252538" y="3335338"/>
          <p14:tracePt t="105139" x="1244600" y="3335338"/>
          <p14:tracePt t="105150" x="1244600" y="3352800"/>
          <p14:tracePt t="105155" x="1227138" y="3370263"/>
          <p14:tracePt t="105171" x="1227138" y="3378200"/>
          <p14:tracePt t="105179" x="1219200" y="3378200"/>
          <p14:tracePt t="105195" x="1201738" y="3378200"/>
          <p14:tracePt t="105203" x="1185863" y="3395663"/>
          <p14:tracePt t="105211" x="1176338" y="3395663"/>
          <p14:tracePt t="105219" x="1160463" y="3395663"/>
          <p14:tracePt t="105227" x="1135063" y="3395663"/>
          <p14:tracePt t="105235" x="1100138" y="3395663"/>
          <p14:tracePt t="105243" x="1092200" y="3378200"/>
          <p14:tracePt t="105251" x="1049338" y="3352800"/>
          <p14:tracePt t="105259" x="1016000" y="3327400"/>
          <p14:tracePt t="105267" x="990600" y="3294063"/>
          <p14:tracePt t="105275" x="973138" y="3268663"/>
          <p14:tracePt t="105283" x="947738" y="3225800"/>
          <p14:tracePt t="105291" x="939800" y="3182938"/>
          <p14:tracePt t="105300" x="922338" y="3141663"/>
          <p14:tracePt t="105307" x="906463" y="3090863"/>
          <p14:tracePt t="105317" x="906463" y="3048000"/>
          <p14:tracePt t="105323" x="896938" y="3014663"/>
          <p14:tracePt t="105333" x="896938" y="2971800"/>
          <p14:tracePt t="105339" x="896938" y="2928938"/>
          <p14:tracePt t="105347" x="896938" y="2887663"/>
          <p14:tracePt t="105355" x="896938" y="2862263"/>
          <p14:tracePt t="105363" x="896938" y="2836863"/>
          <p14:tracePt t="105371" x="896938" y="2768600"/>
          <p14:tracePt t="105379" x="896938" y="2725738"/>
          <p14:tracePt t="105387" x="896938" y="2684463"/>
          <p14:tracePt t="105395" x="896938" y="2624138"/>
          <p14:tracePt t="105403" x="906463" y="2573338"/>
          <p14:tracePt t="105411" x="922338" y="2497138"/>
          <p14:tracePt t="105419" x="939800" y="2413000"/>
          <p14:tracePt t="105427" x="947738" y="2362200"/>
          <p14:tracePt t="105435" x="965200" y="2293938"/>
          <p14:tracePt t="105443" x="973138" y="2217738"/>
          <p14:tracePt t="105451" x="990600" y="2151063"/>
          <p14:tracePt t="105459" x="1008063" y="2090738"/>
          <p14:tracePt t="105467" x="1016000" y="2039938"/>
          <p14:tracePt t="105475" x="1016000" y="1998663"/>
          <p14:tracePt t="105483" x="1033463" y="1973263"/>
          <p14:tracePt t="105491" x="1049338" y="1930400"/>
          <p14:tracePt t="105500" x="1049338" y="1897063"/>
          <p14:tracePt t="105507" x="1058863" y="1854200"/>
          <p14:tracePt t="105516" x="1058863" y="1846263"/>
          <p14:tracePt t="105523" x="1058863" y="1828800"/>
          <p14:tracePt t="105533" x="1058863" y="1811338"/>
          <p14:tracePt t="105539" x="1074738" y="1803400"/>
          <p14:tracePt t="105555" x="1074738" y="1785938"/>
          <p14:tracePt t="105587" x="1074738" y="1778000"/>
          <p14:tracePt t="105627" x="1074738" y="1760538"/>
          <p14:tracePt t="105643" x="1074738" y="1744663"/>
          <p14:tracePt t="105651" x="1092200" y="1735138"/>
          <p14:tracePt t="105667" x="1100138" y="1719263"/>
          <p14:tracePt t="105675" x="1117600" y="1701800"/>
          <p14:tracePt t="105683" x="1135063" y="1693863"/>
          <p14:tracePt t="105691" x="1143000" y="1693863"/>
          <p14:tracePt t="105700" x="1160463" y="1676400"/>
          <p14:tracePt t="105707" x="1176338" y="1658938"/>
          <p14:tracePt t="105716" x="1201738" y="1651000"/>
          <p14:tracePt t="105723" x="1244600" y="1633538"/>
          <p14:tracePt t="105731" x="1270000" y="1633538"/>
          <p14:tracePt t="105739" x="1295400" y="1633538"/>
          <p14:tracePt t="105747" x="1338263" y="1633538"/>
          <p14:tracePt t="105755" x="1371600" y="1633538"/>
          <p14:tracePt t="105762" x="1414463" y="1633538"/>
          <p14:tracePt t="105771" x="1455738" y="1633538"/>
          <p14:tracePt t="105779" x="1490663" y="1633538"/>
          <p14:tracePt t="105787" x="1549400" y="1633538"/>
          <p14:tracePt t="105795" x="1592263" y="1633538"/>
          <p14:tracePt t="105803" x="1651000" y="1633538"/>
          <p14:tracePt t="105811" x="1701800" y="1651000"/>
          <p14:tracePt t="105819" x="1760538" y="1658938"/>
          <p14:tracePt t="105827" x="1803400" y="1693863"/>
          <p14:tracePt t="105834" x="1828800" y="1701800"/>
          <p14:tracePt t="105843" x="1871663" y="1735138"/>
          <p14:tracePt t="105851" x="1912938" y="1744663"/>
          <p14:tracePt t="105859" x="1938338" y="1760538"/>
          <p14:tracePt t="105867" x="1955800" y="1778000"/>
          <p14:tracePt t="105874" x="1973263" y="1803400"/>
          <p14:tracePt t="105883" x="1998663" y="1811338"/>
          <p14:tracePt t="105891" x="2014538" y="1828800"/>
          <p14:tracePt t="105900" x="2024063" y="1854200"/>
          <p14:tracePt t="105907" x="2024063" y="1871663"/>
          <p14:tracePt t="105916" x="2039938" y="1887538"/>
          <p14:tracePt t="105922" x="2049463" y="1897063"/>
          <p14:tracePt t="105933" x="2049463" y="1912938"/>
          <p14:tracePt t="105938" x="2065338" y="1930400"/>
          <p14:tracePt t="105950" x="2065338" y="1938338"/>
          <p14:tracePt t="105954" x="2065338" y="1955800"/>
          <p14:tracePt t="105966" x="2065338" y="1973263"/>
          <p14:tracePt t="105971" x="2082800" y="1981200"/>
          <p14:tracePt t="105986" x="2082800" y="1998663"/>
          <p14:tracePt t="105994" x="2082800" y="2014538"/>
          <p14:tracePt t="106003" x="2082800" y="2024063"/>
          <p14:tracePt t="106010" x="2082800" y="2039938"/>
          <p14:tracePt t="106026" x="2082800" y="2057400"/>
          <p14:tracePt t="106042" x="2082800" y="2065338"/>
          <p14:tracePt t="106066" x="2082800" y="2082800"/>
          <p14:tracePt t="106130" x="2090738" y="2082800"/>
          <p14:tracePt t="106538" x="2082800" y="2090738"/>
          <p14:tracePt t="106546" x="2049463" y="2108200"/>
          <p14:tracePt t="106554" x="2024063" y="2151063"/>
          <p14:tracePt t="106562" x="1998663" y="2176463"/>
          <p14:tracePt t="106570" x="1981200" y="2192338"/>
          <p14:tracePt t="106578" x="1955800" y="2217738"/>
          <p14:tracePt t="106586" x="1912938" y="2252663"/>
          <p14:tracePt t="106594" x="1887538" y="2293938"/>
          <p14:tracePt t="106602" x="1828800" y="2328863"/>
          <p14:tracePt t="106610" x="1770063" y="2370138"/>
          <p14:tracePt t="106618" x="1735138" y="2413000"/>
          <p14:tracePt t="106626" x="1701800" y="2446338"/>
          <p14:tracePt t="106634" x="1658938" y="2471738"/>
          <p14:tracePt t="106642" x="1633538" y="2497138"/>
          <p14:tracePt t="106650" x="1592263" y="2514600"/>
          <p14:tracePt t="106658" x="1566863" y="2540000"/>
          <p14:tracePt t="106666" x="1531938" y="2573338"/>
          <p14:tracePt t="106674" x="1506538" y="2582863"/>
          <p14:tracePt t="106683" x="1481138" y="2598738"/>
          <p14:tracePt t="106690" x="1465263" y="2598738"/>
          <p14:tracePt t="106699" x="1439863" y="2608263"/>
          <p14:tracePt t="106706" x="1422400" y="2624138"/>
          <p14:tracePt t="106722" x="1414463" y="2624138"/>
          <p14:tracePt t="106738" x="1397000" y="2641600"/>
          <p14:tracePt t="106754" x="1379538" y="2641600"/>
          <p14:tracePt t="106794" x="1371600" y="2641600"/>
          <p14:tracePt t="106873" x="1371600" y="2624138"/>
          <p14:tracePt t="111384" x="1354138" y="2624138"/>
          <p14:tracePt t="111392" x="1338263" y="2624138"/>
          <p14:tracePt t="111400" x="1312863" y="2624138"/>
          <p14:tracePt t="111409" x="1295400" y="2608263"/>
          <p14:tracePt t="111417" x="1270000" y="2608263"/>
          <p14:tracePt t="111425" x="1227138" y="2582863"/>
          <p14:tracePt t="111434" x="1201738" y="2557463"/>
          <p14:tracePt t="111440" x="1160463" y="2514600"/>
          <p14:tracePt t="111450" x="1117600" y="2489200"/>
          <p14:tracePt t="111456" x="1074738" y="2446338"/>
          <p14:tracePt t="111466" x="1033463" y="2387600"/>
          <p14:tracePt t="111473" x="1016000" y="2370138"/>
          <p14:tracePt t="111481" x="990600" y="2344738"/>
          <p14:tracePt t="111489" x="947738" y="2303463"/>
          <p14:tracePt t="111497" x="922338" y="2293938"/>
          <p14:tracePt t="111505" x="896938" y="2252663"/>
          <p14:tracePt t="111513" x="881063" y="2235200"/>
          <p14:tracePt t="111521" x="863600" y="2209800"/>
          <p14:tracePt t="111529" x="855663" y="2192338"/>
          <p14:tracePt t="111537" x="838200" y="2176463"/>
          <p14:tracePt t="111545" x="838200" y="2166938"/>
          <p14:tracePt t="111553" x="820738" y="2151063"/>
          <p14:tracePt t="111561" x="820738" y="2133600"/>
          <p14:tracePt t="111569" x="820738" y="2125663"/>
          <p14:tracePt t="111576" x="812800" y="2125663"/>
          <p14:tracePt t="111585" x="812800" y="2108200"/>
          <p14:tracePt t="111601" x="812800" y="2090738"/>
          <p14:tracePt t="111609" x="795338" y="2090738"/>
          <p14:tracePt t="111633" x="795338" y="2082800"/>
          <p14:tracePt t="111673" x="779463" y="2082800"/>
          <p14:tracePt t="111713" x="769938" y="2082800"/>
          <p14:tracePt t="111769" x="754063" y="2082800"/>
          <p14:tracePt t="111808" x="754063" y="2090738"/>
          <p14:tracePt t="111841" x="736600" y="2090738"/>
          <p14:tracePt t="111850" x="736600" y="2108200"/>
          <p14:tracePt t="111866" x="728663" y="2108200"/>
          <p14:tracePt t="111873" x="728663" y="2125663"/>
          <p14:tracePt t="111881" x="711200" y="2125663"/>
          <p14:tracePt t="111897" x="711200" y="2133600"/>
          <p14:tracePt t="111921" x="693738" y="2151063"/>
          <p14:tracePt t="112001" x="685800" y="2151063"/>
          <p14:tracePt t="112025" x="685800" y="2133600"/>
          <p14:tracePt t="112057" x="685800" y="2125663"/>
          <p14:tracePt t="112096" x="685800" y="2108200"/>
          <p14:tracePt t="112137" x="685800" y="2090738"/>
          <p14:tracePt t="112160" x="685800" y="2082800"/>
          <p14:tracePt t="112184" x="685800" y="2065338"/>
          <p14:tracePt t="112192" x="685800" y="2057400"/>
          <p14:tracePt t="112209" x="685800" y="2039938"/>
          <p14:tracePt t="112217" x="685800" y="2024063"/>
          <p14:tracePt t="112224" x="685800" y="2014538"/>
          <p14:tracePt t="112234" x="685800" y="1998663"/>
          <p14:tracePt t="112240" x="685800" y="1973263"/>
          <p14:tracePt t="112250" x="685800" y="1955800"/>
          <p14:tracePt t="112256" x="685800" y="1930400"/>
          <p14:tracePt t="112266" x="685800" y="1897063"/>
          <p14:tracePt t="112272" x="685800" y="1887538"/>
          <p14:tracePt t="112281" x="685800" y="1854200"/>
          <p14:tracePt t="112288" x="693738" y="1828800"/>
          <p14:tracePt t="112296" x="693738" y="1811338"/>
          <p14:tracePt t="112304" x="711200" y="1785938"/>
          <p14:tracePt t="112312" x="711200" y="1778000"/>
          <p14:tracePt t="112320" x="728663" y="1744663"/>
          <p14:tracePt t="112328" x="728663" y="1735138"/>
          <p14:tracePt t="112336" x="736600" y="1701800"/>
          <p14:tracePt t="112344" x="736600" y="1693863"/>
          <p14:tracePt t="112352" x="769938" y="1676400"/>
          <p14:tracePt t="112361" x="769938" y="1651000"/>
          <p14:tracePt t="112368" x="779463" y="1617663"/>
          <p14:tracePt t="112377" x="795338" y="1608138"/>
          <p14:tracePt t="112384" x="820738" y="1574800"/>
          <p14:tracePt t="112392" x="838200" y="1566863"/>
          <p14:tracePt t="112400" x="855663" y="1531938"/>
          <p14:tracePt t="112408" x="863600" y="1524000"/>
          <p14:tracePt t="112417" x="881063" y="1498600"/>
          <p14:tracePt t="112424" x="896938" y="1481138"/>
          <p14:tracePt t="112433" x="922338" y="1455738"/>
          <p14:tracePt t="112440" x="939800" y="1439863"/>
          <p14:tracePt t="112450" x="965200" y="1414463"/>
          <p14:tracePt t="112456" x="990600" y="1379538"/>
          <p14:tracePt t="112467" x="1008063" y="1371600"/>
          <p14:tracePt t="112472" x="1033463" y="1354138"/>
          <p14:tracePt t="112483" x="1058863" y="1338263"/>
          <p14:tracePt t="112488" x="1117600" y="1295400"/>
          <p14:tracePt t="112500" x="1143000" y="1287463"/>
          <p14:tracePt t="112504" x="1185863" y="1252538"/>
          <p14:tracePt t="112517" x="1227138" y="1244600"/>
          <p14:tracePt t="112520" x="1270000" y="1219200"/>
          <p14:tracePt t="112533" x="1328738" y="1185863"/>
          <p14:tracePt t="112536" x="1397000" y="1160463"/>
          <p14:tracePt t="112550" x="1465263" y="1117600"/>
          <p14:tracePt t="112552" x="1531938" y="1074738"/>
          <p14:tracePt t="112566" x="1617663" y="1049338"/>
          <p14:tracePt t="112568" x="1719263" y="1008063"/>
          <p14:tracePt t="112583" x="1803400" y="973138"/>
          <p14:tracePt t="112584" x="1887538" y="947738"/>
          <p14:tracePt t="112600" x="1973263" y="922338"/>
          <p14:tracePt t="112601" x="2049463" y="906463"/>
          <p14:tracePt t="112617" x="2133600" y="896938"/>
          <p14:tracePt t="112617" x="2217738" y="881063"/>
          <p14:tracePt t="112624" x="2278063" y="863600"/>
          <p14:tracePt t="112633" x="2319338" y="863600"/>
          <p14:tracePt t="112640" x="2370138" y="855663"/>
          <p14:tracePt t="112650" x="2413000" y="855663"/>
          <p14:tracePt t="112656" x="2455863" y="838200"/>
          <p14:tracePt t="112667" x="2532063" y="838200"/>
          <p14:tracePt t="112672" x="2573338" y="838200"/>
          <p14:tracePt t="112683" x="2608263" y="838200"/>
          <p14:tracePt t="112688" x="2649538" y="838200"/>
          <p14:tracePt t="112700" x="2692400" y="838200"/>
          <p14:tracePt t="112704" x="2751138" y="838200"/>
          <p14:tracePt t="112716" x="2794000" y="838200"/>
          <p14:tracePt t="112720" x="2819400" y="838200"/>
          <p14:tracePt t="112733" x="2862263" y="838200"/>
          <p14:tracePt t="112736" x="2903538" y="838200"/>
          <p14:tracePt t="112750" x="2963863" y="838200"/>
          <p14:tracePt t="112752" x="3005138" y="855663"/>
          <p14:tracePt t="112767" x="3055938" y="863600"/>
          <p14:tracePt t="112768" x="3090863" y="863600"/>
          <p14:tracePt t="112783" x="3116263" y="881063"/>
          <p14:tracePt t="112785" x="3182938" y="896938"/>
          <p14:tracePt t="112800" x="3200400" y="896938"/>
          <p14:tracePt t="112800" x="3243263" y="906463"/>
          <p14:tracePt t="112808" x="3268663" y="922338"/>
          <p14:tracePt t="112817" x="3294063" y="939800"/>
          <p14:tracePt t="112824" x="3327400" y="947738"/>
          <p14:tracePt t="112833" x="3335338" y="965200"/>
          <p14:tracePt t="112840" x="3370263" y="973138"/>
          <p14:tracePt t="112850" x="3378200" y="1008063"/>
          <p14:tracePt t="112856" x="3403600" y="1016000"/>
          <p14:tracePt t="112867" x="3421063" y="1033463"/>
          <p14:tracePt t="112872" x="3436938" y="1058863"/>
          <p14:tracePt t="112883" x="3462338" y="1092200"/>
          <p14:tracePt t="112888" x="3479800" y="1100138"/>
          <p14:tracePt t="112900" x="3487738" y="1135063"/>
          <p14:tracePt t="112904" x="3505200" y="1160463"/>
          <p14:tracePt t="112917" x="3530600" y="1185863"/>
          <p14:tracePt t="112920" x="3548063" y="1201738"/>
          <p14:tracePt t="112933" x="3563938" y="1227138"/>
          <p14:tracePt t="112936" x="3573463" y="1227138"/>
          <p14:tracePt t="112950" x="3589338" y="1252538"/>
          <p14:tracePt t="112952" x="3606800" y="1287463"/>
          <p14:tracePt t="112967" x="3614738" y="1295400"/>
          <p14:tracePt t="112968" x="3632200" y="1328738"/>
          <p14:tracePt t="112983" x="3649663" y="1338263"/>
          <p14:tracePt t="112985" x="3657600" y="1371600"/>
          <p14:tracePt t="113000" x="3657600" y="1397000"/>
          <p14:tracePt t="113000" x="3675063" y="1414463"/>
          <p14:tracePt t="113008" x="3683000" y="1439863"/>
          <p14:tracePt t="113017" x="3683000" y="1465263"/>
          <p14:tracePt t="113024" x="3700463" y="1498600"/>
          <p14:tracePt t="113033" x="3700463" y="1506538"/>
          <p14:tracePt t="113040" x="3716338" y="1531938"/>
          <p14:tracePt t="113050" x="3716338" y="1566863"/>
          <p14:tracePt t="113055" x="3725863" y="1592263"/>
          <p14:tracePt t="113067" x="3725863" y="1617663"/>
          <p14:tracePt t="113072" x="3725863" y="1658938"/>
          <p14:tracePt t="113083" x="3725863" y="1676400"/>
          <p14:tracePt t="113088" x="3725863" y="1719263"/>
          <p14:tracePt t="113100" x="3725863" y="1744663"/>
          <p14:tracePt t="113104" x="3741738" y="1785938"/>
          <p14:tracePt t="113117" x="3741738" y="1811338"/>
          <p14:tracePt t="113120" x="3741738" y="1846263"/>
          <p14:tracePt t="113133" x="3741738" y="1871663"/>
          <p14:tracePt t="113136" x="3759200" y="1912938"/>
          <p14:tracePt t="113150" x="3759200" y="1938338"/>
          <p14:tracePt t="113152" x="3759200" y="1973263"/>
          <p14:tracePt t="113167" x="3759200" y="2024063"/>
          <p14:tracePt t="113168" x="3759200" y="2057400"/>
          <p14:tracePt t="113184" x="3759200" y="2082800"/>
          <p14:tracePt t="113184" x="3759200" y="2125663"/>
          <p14:tracePt t="113192" x="3759200" y="2166938"/>
          <p14:tracePt t="113200" x="3759200" y="2192338"/>
          <p14:tracePt t="113208" x="3759200" y="2217738"/>
          <p14:tracePt t="113217" x="3759200" y="2252663"/>
          <p14:tracePt t="113224" x="3759200" y="2278063"/>
          <p14:tracePt t="113233" x="3759200" y="2303463"/>
          <p14:tracePt t="113240" x="3759200" y="2328863"/>
          <p14:tracePt t="113250" x="3759200" y="2344738"/>
          <p14:tracePt t="113255" x="3759200" y="2362200"/>
          <p14:tracePt t="113267" x="3759200" y="2370138"/>
          <p14:tracePt t="113272" x="3759200" y="2387600"/>
          <p14:tracePt t="113283" x="3759200" y="2405063"/>
          <p14:tracePt t="113288" x="3759200" y="2413000"/>
          <p14:tracePt t="113303" x="3759200" y="2430463"/>
          <p14:tracePt t="113311" x="3741738" y="2430463"/>
          <p14:tracePt t="113327" x="3725863" y="2430463"/>
          <p14:tracePt t="113759" x="3725863" y="2446338"/>
          <p14:tracePt t="113767" x="3716338" y="2471738"/>
          <p14:tracePt t="113775" x="3700463" y="2497138"/>
          <p14:tracePt t="113784" x="3675063" y="2532063"/>
          <p14:tracePt t="113791" x="3649663" y="2557463"/>
          <p14:tracePt t="113800" x="3606800" y="2598738"/>
          <p14:tracePt t="113807" x="3548063" y="2624138"/>
          <p14:tracePt t="113816" x="3487738" y="2667000"/>
          <p14:tracePt t="113823" x="3436938" y="2709863"/>
          <p14:tracePt t="113831" x="3370263" y="2735263"/>
          <p14:tracePt t="113839" x="3294063" y="2768600"/>
          <p14:tracePt t="113850" x="3225800" y="2794000"/>
          <p14:tracePt t="113855" x="3124200" y="2836863"/>
          <p14:tracePt t="113863" x="2989263" y="2862263"/>
          <p14:tracePt t="113871" x="2878138" y="2887663"/>
          <p14:tracePt t="113879" x="2751138" y="2903538"/>
          <p14:tracePt t="113887" x="2608263" y="2903538"/>
          <p14:tracePt t="113895" x="2471738" y="2903538"/>
          <p14:tracePt t="113904" x="2387600" y="2903538"/>
          <p14:tracePt t="113911" x="2260600" y="2903538"/>
          <p14:tracePt t="113919" x="2133600" y="2887663"/>
          <p14:tracePt t="113927" x="2024063" y="2862263"/>
          <p14:tracePt t="113935" x="1930400" y="2819400"/>
          <p14:tracePt t="113943" x="1897063" y="2811463"/>
          <p14:tracePt t="113951" x="1846263" y="2776538"/>
          <p14:tracePt t="113959" x="1785938" y="2768600"/>
          <p14:tracePt t="113967" x="1744663" y="2735263"/>
          <p14:tracePt t="113975" x="1735138" y="2725738"/>
          <p14:tracePt t="113983" x="1701800" y="2709863"/>
          <p14:tracePt t="113991" x="1701800" y="2692400"/>
          <p14:tracePt t="114207" x="1676400" y="2692400"/>
          <p14:tracePt t="114217" x="1658938" y="2692400"/>
          <p14:tracePt t="114223" x="1633538" y="2692400"/>
          <p14:tracePt t="114231" x="1592263" y="2692400"/>
          <p14:tracePt t="114239" x="1566863" y="2692400"/>
          <p14:tracePt t="114250" x="1524000" y="2684463"/>
          <p14:tracePt t="114255" x="1490663" y="2667000"/>
          <p14:tracePt t="114263" x="1422400" y="2641600"/>
          <p14:tracePt t="114271" x="1414463" y="2608263"/>
          <p14:tracePt t="114279" x="1371600" y="2598738"/>
          <p14:tracePt t="114287" x="1338263" y="2573338"/>
          <p14:tracePt t="114295" x="1312863" y="2540000"/>
          <p14:tracePt t="114303" x="1270000" y="2514600"/>
          <p14:tracePt t="114311" x="1252538" y="2489200"/>
          <p14:tracePt t="114319" x="1227138" y="2471738"/>
          <p14:tracePt t="114327" x="1219200" y="2446338"/>
          <p14:tracePt t="114335" x="1201738" y="2430463"/>
          <p14:tracePt t="114343" x="1185863" y="2413000"/>
          <p14:tracePt t="114351" x="1176338" y="2405063"/>
          <p14:tracePt t="114359" x="1160463" y="2387600"/>
          <p14:tracePt t="114367" x="1143000" y="2387600"/>
          <p14:tracePt t="114375" x="1143000" y="2370138"/>
          <p14:tracePt t="114383" x="1135063" y="2370138"/>
          <p14:tracePt t="114391" x="1135063" y="2362200"/>
          <p14:tracePt t="114400" x="1135063" y="2344738"/>
          <p14:tracePt t="114407" x="1117600" y="2344738"/>
          <p14:tracePt t="114423" x="1100138" y="2328863"/>
          <p14:tracePt t="114439" x="1100138" y="2319338"/>
          <p14:tracePt t="114455" x="1092200" y="2319338"/>
          <p14:tracePt t="114463" x="1092200" y="2303463"/>
          <p14:tracePt t="114487" x="1092200" y="2293938"/>
          <p14:tracePt t="114503" x="1074738" y="2293938"/>
          <p14:tracePt t="114519" x="1074738" y="2278063"/>
          <p14:tracePt t="114551" x="1058863" y="2260600"/>
          <p14:tracePt t="114575" x="1049338" y="2260600"/>
          <p14:tracePt t="114591" x="1049338" y="2252663"/>
          <p14:tracePt t="114631" x="1033463" y="2252663"/>
          <p14:tracePt t="114711" x="1033463" y="2235200"/>
          <p14:tracePt t="114799" x="1016000" y="2235200"/>
          <p14:tracePt t="114863" x="1016000" y="2217738"/>
          <p14:tracePt t="114943" x="1008063" y="2209800"/>
          <p14:tracePt t="116741" x="1008063" y="2176463"/>
          <p14:tracePt t="116751" x="1008063" y="2166938"/>
          <p14:tracePt t="116757" x="990600" y="2133600"/>
          <p14:tracePt t="116767" x="990600" y="2108200"/>
          <p14:tracePt t="116773" x="990600" y="2090738"/>
          <p14:tracePt t="116783" x="973138" y="2082800"/>
          <p14:tracePt t="116790" x="973138" y="2065338"/>
          <p14:tracePt t="116797" x="965200" y="2057400"/>
          <p14:tracePt t="116806" x="965200" y="2039938"/>
          <p14:tracePt t="116813" x="947738" y="2039938"/>
          <p14:tracePt t="116821" x="947738" y="2024063"/>
          <p14:tracePt t="116837" x="947738" y="2014538"/>
          <p14:tracePt t="116845" x="939800" y="2014538"/>
          <p14:tracePt t="116869" x="939800" y="1998663"/>
          <p14:tracePt t="116981" x="922338" y="1998663"/>
          <p14:tracePt t="117101" x="922338" y="2014538"/>
          <p14:tracePt t="117150" x="922338" y="2024063"/>
          <p14:tracePt t="117245" x="906463" y="2014538"/>
          <p14:tracePt t="117253" x="906463" y="1998663"/>
          <p14:tracePt t="117269" x="896938" y="1981200"/>
          <p14:tracePt t="117277" x="896938" y="1973263"/>
          <p14:tracePt t="117285" x="896938" y="1955800"/>
          <p14:tracePt t="117293" x="896938" y="1938338"/>
          <p14:tracePt t="117301" x="881063" y="1930400"/>
          <p14:tracePt t="117309" x="881063" y="1912938"/>
          <p14:tracePt t="117317" x="881063" y="1897063"/>
          <p14:tracePt t="117325" x="881063" y="1887538"/>
          <p14:tracePt t="117334" x="863600" y="1871663"/>
          <p14:tracePt t="117341" x="863600" y="1854200"/>
          <p14:tracePt t="117357" x="863600" y="1846263"/>
          <p14:tracePt t="117381" x="863600" y="1828800"/>
          <p14:tracePt t="117389" x="863600" y="1811338"/>
          <p14:tracePt t="117405" x="863600" y="1803400"/>
          <p14:tracePt t="117413" x="863600" y="1785938"/>
          <p14:tracePt t="117421" x="863600" y="1778000"/>
          <p14:tracePt t="117429" x="863600" y="1760538"/>
          <p14:tracePt t="117437" x="863600" y="1744663"/>
          <p14:tracePt t="117445" x="881063" y="1735138"/>
          <p14:tracePt t="117453" x="896938" y="1719263"/>
          <p14:tracePt t="117461" x="906463" y="1701800"/>
          <p14:tracePt t="117469" x="906463" y="1693863"/>
          <p14:tracePt t="117477" x="922338" y="1693863"/>
          <p14:tracePt t="117485" x="939800" y="1676400"/>
          <p14:tracePt t="117509" x="947738" y="1676400"/>
          <p14:tracePt t="117517" x="965200" y="1676400"/>
          <p14:tracePt t="117541" x="973138" y="1676400"/>
          <p14:tracePt t="117565" x="990600" y="1676400"/>
          <p14:tracePt t="117589" x="1008063" y="1676400"/>
          <p14:tracePt t="117613" x="1016000" y="1676400"/>
          <p14:tracePt t="117621" x="1016000" y="1693863"/>
          <p14:tracePt t="117637" x="1033463" y="1693863"/>
          <p14:tracePt t="117644" x="1033463" y="1701800"/>
          <p14:tracePt t="117653" x="1033463" y="1719263"/>
          <p14:tracePt t="117660" x="1049338" y="1735138"/>
          <p14:tracePt t="117677" x="1049338" y="1744663"/>
          <p14:tracePt t="117685" x="1058863" y="1760538"/>
          <p14:tracePt t="117692" x="1058863" y="1778000"/>
          <p14:tracePt t="117700" x="1058863" y="1785938"/>
          <p14:tracePt t="117708" x="1058863" y="1803400"/>
          <p14:tracePt t="117716" x="1058863" y="1811338"/>
          <p14:tracePt t="117724" x="1058863" y="1828800"/>
          <p14:tracePt t="117734" x="1058863" y="1846263"/>
          <p14:tracePt t="117740" x="1074738" y="1854200"/>
          <p14:tracePt t="117756" x="1074738" y="1871663"/>
          <p14:tracePt t="117765" x="1074738" y="1887538"/>
          <p14:tracePt t="117773" x="1074738" y="1897063"/>
          <p14:tracePt t="117780" x="1074738" y="1912938"/>
          <p14:tracePt t="117789" x="1074738" y="1938338"/>
          <p14:tracePt t="117805" x="1074738" y="1955800"/>
          <p14:tracePt t="117813" x="1074738" y="1973263"/>
          <p14:tracePt t="117829" x="1074738" y="1981200"/>
          <p14:tracePt t="117844" x="1074738" y="1998663"/>
          <p14:tracePt t="117876" x="1074738" y="2014538"/>
          <p14:tracePt t="117908" x="1074738" y="2024063"/>
          <p14:tracePt t="118412" x="1100138" y="1998663"/>
          <p14:tracePt t="118420" x="1143000" y="1973263"/>
          <p14:tracePt t="118428" x="1176338" y="1930400"/>
          <p14:tracePt t="118436" x="1219200" y="1897063"/>
          <p14:tracePt t="118444" x="1270000" y="1871663"/>
          <p14:tracePt t="118452" x="1312863" y="1846263"/>
          <p14:tracePt t="118460" x="1338263" y="1828800"/>
          <p14:tracePt t="118468" x="1379538" y="1811338"/>
          <p14:tracePt t="118476" x="1422400" y="1803400"/>
          <p14:tracePt t="118484" x="1455738" y="1803400"/>
          <p14:tracePt t="118492" x="1490663" y="1785938"/>
          <p14:tracePt t="118500" x="1506538" y="1785938"/>
          <p14:tracePt t="118508" x="1531938" y="1785938"/>
          <p14:tracePt t="118516" x="1549400" y="1785938"/>
          <p14:tracePt t="118524" x="1566863" y="1785938"/>
          <p14:tracePt t="118534" x="1574800" y="1785938"/>
          <p14:tracePt t="118548" x="1592263" y="1785938"/>
          <p14:tracePt t="118556" x="1608138" y="1785938"/>
          <p14:tracePt t="118564" x="1617663" y="1785938"/>
          <p14:tracePt t="118572" x="1633538" y="1785938"/>
          <p14:tracePt t="118580" x="1651000" y="1785938"/>
          <p14:tracePt t="118588" x="1658938" y="1803400"/>
          <p14:tracePt t="118596" x="1676400" y="1803400"/>
          <p14:tracePt t="118612" x="1693863" y="1803400"/>
          <p14:tracePt t="118620" x="1701800" y="1803400"/>
          <p14:tracePt t="118628" x="1719263" y="1811338"/>
          <p14:tracePt t="118636" x="1735138" y="1811338"/>
          <p14:tracePt t="118644" x="1744663" y="1811338"/>
          <p14:tracePt t="118652" x="1760538" y="1811338"/>
          <p14:tracePt t="118660" x="1760538" y="1828800"/>
          <p14:tracePt t="118668" x="1770063" y="1828800"/>
          <p14:tracePt t="118676" x="1770063" y="1846263"/>
          <p14:tracePt t="118684" x="1785938" y="1846263"/>
          <p14:tracePt t="118700" x="1803400" y="1854200"/>
          <p14:tracePt t="118717" x="1803400" y="1871663"/>
          <p14:tracePt t="118724" x="1811338" y="1871663"/>
          <p14:tracePt t="118733" x="1828800" y="1871663"/>
          <p14:tracePt t="118740" x="1846263" y="1887538"/>
          <p14:tracePt t="118748" x="1854200" y="1897063"/>
          <p14:tracePt t="118756" x="1871663" y="1912938"/>
          <p14:tracePt t="118764" x="1897063" y="1912938"/>
          <p14:tracePt t="118772" x="1912938" y="1930400"/>
          <p14:tracePt t="118788" x="1930400" y="1938338"/>
          <p14:tracePt t="118796" x="1938338" y="1938338"/>
          <p14:tracePt t="118804" x="1938338" y="1955800"/>
          <p14:tracePt t="118812" x="1955800" y="1955800"/>
          <p14:tracePt t="118844" x="1973263" y="1973263"/>
          <p14:tracePt t="118996" x="1973263" y="1981200"/>
          <p14:tracePt t="119044" x="1973263" y="1998663"/>
          <p14:tracePt t="119108" x="1973263" y="2014538"/>
          <p14:tracePt t="119196" x="1973263" y="1998663"/>
          <p14:tracePt t="119203" x="1973263" y="1981200"/>
          <p14:tracePt t="119219" x="1973263" y="1973263"/>
          <p14:tracePt t="119227" x="1973263" y="1955800"/>
          <p14:tracePt t="119771" x="1981200" y="1912938"/>
          <p14:tracePt t="119779" x="2024063" y="1854200"/>
          <p14:tracePt t="119787" x="2065338" y="1803400"/>
          <p14:tracePt t="119795" x="2133600" y="1744663"/>
          <p14:tracePt t="119803" x="2217738" y="1658938"/>
          <p14:tracePt t="119811" x="2344738" y="1531938"/>
          <p14:tracePt t="119819" x="2471738" y="1455738"/>
          <p14:tracePt t="119827" x="2598738" y="1338263"/>
          <p14:tracePt t="119835" x="2667000" y="1295400"/>
          <p14:tracePt t="119843" x="2776538" y="1219200"/>
          <p14:tracePt t="119851" x="2887663" y="1143000"/>
          <p14:tracePt t="119859" x="3005138" y="1092200"/>
          <p14:tracePt t="119867" x="3090863" y="1049338"/>
          <p14:tracePt t="119875" x="3167063" y="1033463"/>
          <p14:tracePt t="119883" x="3243263" y="1016000"/>
          <p14:tracePt t="119891" x="3309938" y="1008063"/>
          <p14:tracePt t="119900" x="3378200" y="1008063"/>
          <p14:tracePt t="119907" x="3421063" y="1008063"/>
          <p14:tracePt t="119917" x="3446463" y="1008063"/>
          <p14:tracePt t="119923" x="3479800" y="1008063"/>
          <p14:tracePt t="119931" x="3505200" y="1016000"/>
          <p14:tracePt t="119939" x="3548063" y="1049338"/>
          <p14:tracePt t="119947" x="3563938" y="1058863"/>
          <p14:tracePt t="119955" x="3589338" y="1074738"/>
          <p14:tracePt t="119963" x="3606800" y="1100138"/>
          <p14:tracePt t="119971" x="3614738" y="1117600"/>
          <p14:tracePt t="119979" x="3632200" y="1135063"/>
          <p14:tracePt t="119987" x="3649663" y="1160463"/>
          <p14:tracePt t="119995" x="3649663" y="1176338"/>
          <p14:tracePt t="120003" x="3657600" y="1185863"/>
          <p14:tracePt t="120011" x="3675063" y="1201738"/>
          <p14:tracePt t="120019" x="3675063" y="1219200"/>
          <p14:tracePt t="120027" x="3675063" y="1227138"/>
          <p14:tracePt t="120035" x="3683000" y="1244600"/>
          <p14:tracePt t="120043" x="3683000" y="1252538"/>
          <p14:tracePt t="120051" x="3683000" y="1270000"/>
          <p14:tracePt t="120059" x="3700463" y="1287463"/>
          <p14:tracePt t="120067" x="3700463" y="1295400"/>
          <p14:tracePt t="120075" x="3700463" y="1312863"/>
          <p14:tracePt t="120083" x="3700463" y="1338263"/>
          <p14:tracePt t="120091" x="3700463" y="1371600"/>
          <p14:tracePt t="120100" x="3700463" y="1397000"/>
          <p14:tracePt t="120107" x="3700463" y="1414463"/>
          <p14:tracePt t="120116" x="3700463" y="1439863"/>
          <p14:tracePt t="120123" x="3700463" y="1455738"/>
          <p14:tracePt t="120133" x="3700463" y="1465263"/>
          <p14:tracePt t="120139" x="3700463" y="1498600"/>
          <p14:tracePt t="120150" x="3700463" y="1506538"/>
          <p14:tracePt t="120155" x="3700463" y="1531938"/>
          <p14:tracePt t="120167" x="3683000" y="1549400"/>
          <p14:tracePt t="120171" x="3675063" y="1574800"/>
          <p14:tracePt t="120184" x="3657600" y="1608138"/>
          <p14:tracePt t="120187" x="3657600" y="1617663"/>
          <p14:tracePt t="120200" x="3649663" y="1651000"/>
          <p14:tracePt t="120203" x="3632200" y="1676400"/>
          <p14:tracePt t="120217" x="3606800" y="1693863"/>
          <p14:tracePt t="120219" x="3606800" y="1719263"/>
          <p14:tracePt t="120234" x="3589338" y="1735138"/>
          <p14:tracePt t="120243" x="3573463" y="1744663"/>
          <p14:tracePt t="120251" x="3563938" y="1760538"/>
          <p14:tracePt t="120259" x="3563938" y="1778000"/>
          <p14:tracePt t="120267" x="3548063" y="1778000"/>
          <p14:tracePt t="120275" x="3548063" y="1785938"/>
          <p14:tracePt t="120291" x="3530600" y="1803400"/>
          <p14:tracePt t="120307" x="3530600" y="1811338"/>
          <p14:tracePt t="120315" x="3522663" y="1811338"/>
          <p14:tracePt t="120339" x="3522663" y="1828800"/>
          <p14:tracePt t="122865" x="3505200" y="1846263"/>
          <p14:tracePt t="122873" x="3462338" y="1871663"/>
          <p14:tracePt t="122881" x="3403600" y="1930400"/>
          <p14:tracePt t="122889" x="3352800" y="1973263"/>
          <p14:tracePt t="122897" x="3284538" y="2024063"/>
          <p14:tracePt t="122905" x="3141663" y="2125663"/>
          <p14:tracePt t="122913" x="3014663" y="2217738"/>
          <p14:tracePt t="122921" x="2862263" y="2319338"/>
          <p14:tracePt t="122929" x="2811463" y="2362200"/>
          <p14:tracePt t="122937" x="2684463" y="2446338"/>
          <p14:tracePt t="122945" x="2598738" y="2497138"/>
          <p14:tracePt t="122953" x="2557463" y="2532063"/>
          <p14:tracePt t="122961" x="2489200" y="2573338"/>
          <p14:tracePt t="122969" x="2430463" y="2598738"/>
          <p14:tracePt t="122977" x="2405063" y="2608263"/>
          <p14:tracePt t="122985" x="2370138" y="2624138"/>
          <p14:tracePt t="122993" x="2344738" y="2641600"/>
          <p14:tracePt t="123001" x="2328863" y="2641600"/>
          <p14:tracePt t="123009" x="2319338" y="2641600"/>
          <p14:tracePt t="123017" x="2319338" y="2649538"/>
          <p14:tracePt t="123041" x="2303463" y="2649538"/>
          <p14:tracePt t="123369" x="2278063" y="2649538"/>
          <p14:tracePt t="123377" x="2235200" y="2684463"/>
          <p14:tracePt t="123385" x="2209800" y="2709863"/>
          <p14:tracePt t="123393" x="2151063" y="2735263"/>
          <p14:tracePt t="123401" x="2108200" y="2768600"/>
          <p14:tracePt t="123409" x="2049463" y="2776538"/>
          <p14:tracePt t="123417" x="2014538" y="2794000"/>
          <p14:tracePt t="123425" x="1973263" y="2819400"/>
          <p14:tracePt t="123434" x="1887538" y="2852738"/>
          <p14:tracePt t="123441" x="1803400" y="2862263"/>
          <p14:tracePt t="123451" x="1735138" y="2878138"/>
          <p14:tracePt t="123457" x="1658938" y="2887663"/>
          <p14:tracePt t="123466" x="1617663" y="2887663"/>
          <p14:tracePt t="123473" x="1574800" y="2887663"/>
          <p14:tracePt t="123481" x="1524000" y="2887663"/>
          <p14:tracePt t="123489" x="1481138" y="2887663"/>
          <p14:tracePt t="123497" x="1455738" y="2887663"/>
          <p14:tracePt t="123505" x="1414463" y="2887663"/>
          <p14:tracePt t="123513" x="1379538" y="2887663"/>
          <p14:tracePt t="123521" x="1371600" y="2878138"/>
          <p14:tracePt t="123529" x="1338263" y="2878138"/>
          <p14:tracePt t="123537" x="1328738" y="2862263"/>
          <p14:tracePt t="123545" x="1312863" y="2862263"/>
          <p14:tracePt t="123561" x="1295400" y="2862263"/>
          <p14:tracePt t="123569" x="1295400" y="2852738"/>
          <p14:tracePt t="123864" x="1295400" y="2819400"/>
          <p14:tracePt t="123945" x="1287463" y="2819400"/>
          <p14:tracePt t="123961" x="1270000" y="2819400"/>
          <p14:tracePt t="123969" x="1244600" y="2819400"/>
          <p14:tracePt t="123977" x="1227138" y="2819400"/>
          <p14:tracePt t="123985" x="1219200" y="2811463"/>
          <p14:tracePt t="123993" x="1185863" y="2794000"/>
          <p14:tracePt t="124001" x="1176338" y="2776538"/>
          <p14:tracePt t="124009" x="1143000" y="2768600"/>
          <p14:tracePt t="124017" x="1117600" y="2751138"/>
          <p14:tracePt t="124025" x="1092200" y="2735263"/>
          <p14:tracePt t="124034" x="1058863" y="2725738"/>
          <p14:tracePt t="124041" x="1049338" y="2692400"/>
          <p14:tracePt t="124050" x="1016000" y="2684463"/>
          <p14:tracePt t="124057" x="1008063" y="2667000"/>
          <p14:tracePt t="124064" x="990600" y="2641600"/>
          <p14:tracePt t="124073" x="973138" y="2624138"/>
          <p14:tracePt t="124080" x="965200" y="2608263"/>
          <p14:tracePt t="124089" x="947738" y="2598738"/>
          <p14:tracePt t="124097" x="939800" y="2582863"/>
          <p14:tracePt t="124105" x="939800" y="2573338"/>
          <p14:tracePt t="124113" x="922338" y="2573338"/>
          <p14:tracePt t="124121" x="922338" y="2557463"/>
          <p14:tracePt t="124129" x="906463" y="2540000"/>
          <p14:tracePt t="124144" x="906463" y="2532063"/>
          <p14:tracePt t="124152" x="896938" y="2532063"/>
          <p14:tracePt t="124161" x="896938" y="2514600"/>
          <p14:tracePt t="124184" x="881063" y="2497138"/>
          <p14:tracePt t="124200" x="881063" y="2489200"/>
          <p14:tracePt t="124217" x="881063" y="2471738"/>
          <p14:tracePt t="124234" x="881063" y="2455863"/>
          <p14:tracePt t="124241" x="863600" y="2455863"/>
          <p14:tracePt t="124250" x="863600" y="2446338"/>
          <p14:tracePt t="124265" x="863600" y="2430463"/>
          <p14:tracePt t="124284" x="855663" y="2413000"/>
          <p14:tracePt t="124297" x="855663" y="2405063"/>
          <p14:tracePt t="124320" x="855663" y="2387600"/>
          <p14:tracePt t="124328" x="855663" y="2370138"/>
          <p14:tracePt t="124344" x="855663" y="2362200"/>
          <p14:tracePt t="124352" x="855663" y="2344738"/>
          <p14:tracePt t="124360" x="838200" y="2328863"/>
          <p14:tracePt t="124368" x="838200" y="2319338"/>
          <p14:tracePt t="124384" x="838200" y="2303463"/>
          <p14:tracePt t="124392" x="838200" y="2293938"/>
          <p14:tracePt t="124401" x="838200" y="2278063"/>
          <p14:tracePt t="124408" x="838200" y="2260600"/>
          <p14:tracePt t="124424" x="838200" y="2252663"/>
          <p14:tracePt t="124441" x="838200" y="2235200"/>
          <p14:tracePt t="124464" x="838200" y="2217738"/>
          <p14:tracePt t="124472" x="838200" y="2209800"/>
          <p14:tracePt t="124496" x="838200" y="2192338"/>
          <p14:tracePt t="124512" x="838200" y="2176463"/>
          <p14:tracePt t="124536" x="838200" y="2166938"/>
          <p14:tracePt t="124568" x="838200" y="2151063"/>
          <p14:tracePt t="124592" x="838200" y="2133600"/>
          <p14:tracePt t="124600" x="838200" y="2125663"/>
          <p14:tracePt t="124617" x="838200" y="2108200"/>
          <p14:tracePt t="124624" x="838200" y="2090738"/>
          <p14:tracePt t="124640" x="838200" y="2082800"/>
          <p14:tracePt t="124656" x="838200" y="2065338"/>
          <p14:tracePt t="124666" x="838200" y="2057400"/>
          <p14:tracePt t="124680" x="838200" y="2039938"/>
          <p14:tracePt t="124688" x="855663" y="2024063"/>
          <p14:tracePt t="124704" x="855663" y="2014538"/>
          <p14:tracePt t="124720" x="863600" y="1998663"/>
          <p14:tracePt t="124736" x="881063" y="1981200"/>
          <p14:tracePt t="124752" x="881063" y="1973263"/>
          <p14:tracePt t="124768" x="896938" y="1973263"/>
          <p14:tracePt t="124856" x="906463" y="1973263"/>
          <p14:tracePt t="125111" x="906463" y="1981200"/>
          <p14:tracePt t="126023" x="906463" y="1955800"/>
          <p14:tracePt t="126031" x="939800" y="1938338"/>
          <p14:tracePt t="126039" x="947738" y="1912938"/>
          <p14:tracePt t="126047" x="965200" y="1897063"/>
          <p14:tracePt t="126055" x="990600" y="1871663"/>
          <p14:tracePt t="126062" x="1008063" y="1854200"/>
          <p14:tracePt t="126071" x="1016000" y="1828800"/>
          <p14:tracePt t="126078" x="1033463" y="1828800"/>
          <p14:tracePt t="126087" x="1049338" y="1811338"/>
          <p14:tracePt t="126095" x="1049338" y="1803400"/>
          <p14:tracePt t="126103" x="1058863" y="1803400"/>
          <p14:tracePt t="126110" x="1058863" y="1785938"/>
          <p14:tracePt t="126127" x="1074738" y="1785938"/>
          <p14:tracePt t="126206" x="1092200" y="1785938"/>
          <p14:tracePt t="126246" x="1100138" y="1785938"/>
          <p14:tracePt t="126270" x="1100138" y="1803400"/>
          <p14:tracePt t="126303" x="1100138" y="1811338"/>
          <p14:tracePt t="126311" x="1100138" y="1828800"/>
          <p14:tracePt t="126326" x="1100138" y="1846263"/>
          <p14:tracePt t="126342" x="1100138" y="1854200"/>
          <p14:tracePt t="126351" x="1100138" y="1871663"/>
          <p14:tracePt t="126358" x="1100138" y="1887538"/>
          <p14:tracePt t="126367" x="1100138" y="1897063"/>
          <p14:tracePt t="126375" x="1100138" y="1912938"/>
          <p14:tracePt t="126383" x="1100138" y="1930400"/>
          <p14:tracePt t="126391" x="1100138" y="1938338"/>
          <p14:tracePt t="126400" x="1100138" y="1955800"/>
          <p14:tracePt t="126407" x="1100138" y="1973263"/>
          <p14:tracePt t="126416" x="1100138" y="1981200"/>
          <p14:tracePt t="126423" x="1100138" y="1998663"/>
          <p14:tracePt t="126431" x="1100138" y="2014538"/>
          <p14:tracePt t="126439" x="1092200" y="2024063"/>
          <p14:tracePt t="126447" x="1092200" y="2039938"/>
          <p14:tracePt t="126455" x="1092200" y="2057400"/>
          <p14:tracePt t="126463" x="1092200" y="2065338"/>
          <p14:tracePt t="126471" x="1074738" y="2065338"/>
          <p14:tracePt t="126479" x="1074738" y="2082800"/>
          <p14:tracePt t="126487" x="1074738" y="2090738"/>
          <p14:tracePt t="126503" x="1074738" y="2108200"/>
          <p14:tracePt t="126511" x="1058863" y="2108200"/>
          <p14:tracePt t="126519" x="1058863" y="2125663"/>
          <p14:tracePt t="126543" x="1058863" y="2133600"/>
          <p14:tracePt t="126751" x="1049338" y="2133600"/>
          <p14:tracePt t="126775" x="1033463" y="2133600"/>
          <p14:tracePt t="126784" x="1016000" y="2133600"/>
          <p14:tracePt t="126791" x="1008063" y="2151063"/>
          <p14:tracePt t="126807" x="990600" y="2151063"/>
          <p14:tracePt t="126815" x="973138" y="2151063"/>
          <p14:tracePt t="126823" x="965200" y="2151063"/>
          <p14:tracePt t="126831" x="947738" y="2151063"/>
          <p14:tracePt t="126838" x="939800" y="2151063"/>
          <p14:tracePt t="126846" x="906463" y="2151063"/>
          <p14:tracePt t="126862" x="896938" y="2133600"/>
          <p14:tracePt t="126871" x="881063" y="2133600"/>
          <p14:tracePt t="126879" x="863600" y="2125663"/>
          <p14:tracePt t="126895" x="863600" y="2108200"/>
          <p14:tracePt t="126959" x="896938" y="2108200"/>
          <p14:tracePt t="126966" x="922338" y="2108200"/>
          <p14:tracePt t="126974" x="947738" y="2108200"/>
          <p14:tracePt t="126983" x="1008063" y="2108200"/>
          <p14:tracePt t="126990" x="1049338" y="2108200"/>
          <p14:tracePt t="127000" x="1117600" y="2108200"/>
          <p14:tracePt t="127006" x="1201738" y="2108200"/>
          <p14:tracePt t="127015" x="1287463" y="2108200"/>
          <p14:tracePt t="127023" x="1379538" y="2108200"/>
          <p14:tracePt t="127031" x="1481138" y="2125663"/>
          <p14:tracePt t="127039" x="1566863" y="2125663"/>
          <p14:tracePt t="127047" x="1658938" y="2133600"/>
          <p14:tracePt t="127055" x="1744663" y="2133600"/>
          <p14:tracePt t="127062" x="1828800" y="2151063"/>
          <p14:tracePt t="127071" x="1912938" y="2151063"/>
          <p14:tracePt t="127078" x="1981200" y="2166938"/>
          <p14:tracePt t="127087" x="2065338" y="2176463"/>
          <p14:tracePt t="127095" x="2125663" y="2176463"/>
          <p14:tracePt t="127102" x="2192338" y="2192338"/>
          <p14:tracePt t="127111" x="2252663" y="2209800"/>
          <p14:tracePt t="127118" x="2293938" y="2209800"/>
          <p14:tracePt t="127127" x="2328863" y="2209800"/>
          <p14:tracePt t="127134" x="2387600" y="2217738"/>
          <p14:tracePt t="127142" x="2430463" y="2217738"/>
          <p14:tracePt t="127150" x="2455863" y="2235200"/>
          <p14:tracePt t="127159" x="2497138" y="2235200"/>
          <p14:tracePt t="127167" x="2532063" y="2235200"/>
          <p14:tracePt t="127174" x="2557463" y="2252663"/>
          <p14:tracePt t="127184" x="2573338" y="2252663"/>
          <p14:tracePt t="127190" x="2598738" y="2252663"/>
          <p14:tracePt t="127200" x="2624138" y="2252663"/>
          <p14:tracePt t="127206" x="2641600" y="2252663"/>
          <p14:tracePt t="127217" x="2667000" y="2252663"/>
          <p14:tracePt t="127222" x="2684463" y="2252663"/>
          <p14:tracePt t="127233" x="2709863" y="2252663"/>
          <p14:tracePt t="127246" x="2725738" y="2252663"/>
          <p14:tracePt t="127254" x="2735263" y="2252663"/>
          <p14:tracePt t="127262" x="2751138" y="2252663"/>
          <p14:tracePt t="127278" x="2768600" y="2252663"/>
          <p14:tracePt t="127302" x="2776538" y="2252663"/>
          <p14:tracePt t="127318" x="2794000" y="2252663"/>
          <p14:tracePt t="127342" x="2811463" y="2252663"/>
          <p14:tracePt t="127358" x="2819400" y="2252663"/>
          <p14:tracePt t="127382" x="2836863" y="2252663"/>
          <p14:tracePt t="127400" x="2844800" y="2252663"/>
          <p14:tracePt t="127414" x="2862263" y="2252663"/>
          <p14:tracePt t="127430" x="2878138" y="2252663"/>
          <p14:tracePt t="127438" x="2887663" y="2252663"/>
          <p14:tracePt t="127462" x="2903538" y="2252663"/>
          <p14:tracePt t="127478" x="2921000" y="2252663"/>
          <p14:tracePt t="127494" x="2928938" y="2252663"/>
          <p14:tracePt t="127502" x="2946400" y="2252663"/>
          <p14:tracePt t="127526" x="2963863" y="2252663"/>
          <p14:tracePt t="127550" x="2971800" y="2252663"/>
          <p14:tracePt t="127646" x="2989263" y="2252663"/>
          <p14:tracePt t="127798" x="2971800" y="2252663"/>
          <p14:tracePt t="127822" x="2963863" y="2252663"/>
          <p14:tracePt t="127830" x="2946400" y="2252663"/>
          <p14:tracePt t="127838" x="2921000" y="2252663"/>
          <p14:tracePt t="127846" x="2878138" y="2252663"/>
          <p14:tracePt t="127854" x="2836863" y="2252663"/>
          <p14:tracePt t="127861" x="2794000" y="2252663"/>
          <p14:tracePt t="127870" x="2735263" y="2252663"/>
          <p14:tracePt t="127878" x="2667000" y="2252663"/>
          <p14:tracePt t="127886" x="2598738" y="2252663"/>
          <p14:tracePt t="127894" x="2497138" y="2252663"/>
          <p14:tracePt t="127902" x="2405063" y="2252663"/>
          <p14:tracePt t="127910" x="2235200" y="2252663"/>
          <p14:tracePt t="127918" x="2176463" y="2252663"/>
          <p14:tracePt t="127926" x="2049463" y="2252663"/>
          <p14:tracePt t="127934" x="1955800" y="2252663"/>
          <p14:tracePt t="127942" x="1854200" y="2252663"/>
          <p14:tracePt t="127950" x="1770063" y="2252663"/>
          <p14:tracePt t="127958" x="1701800" y="2235200"/>
          <p14:tracePt t="127967" x="1633538" y="2217738"/>
          <p14:tracePt t="127974" x="1566863" y="2217738"/>
          <p14:tracePt t="127984" x="1506538" y="2217738"/>
          <p14:tracePt t="127990" x="1481138" y="2217738"/>
          <p14:tracePt t="127998" x="1439863" y="2217738"/>
          <p14:tracePt t="128006" x="1379538" y="2217738"/>
          <p14:tracePt t="128014" x="1354138" y="2217738"/>
          <p14:tracePt t="128022" x="1312863" y="2209800"/>
          <p14:tracePt t="128030" x="1287463" y="2209800"/>
          <p14:tracePt t="128038" x="1270000" y="2209800"/>
          <p14:tracePt t="128046" x="1244600" y="2209800"/>
          <p14:tracePt t="128054" x="1227138" y="2209800"/>
          <p14:tracePt t="128062" x="1219200" y="2209800"/>
          <p14:tracePt t="128070" x="1185863" y="2209800"/>
          <p14:tracePt t="128078" x="1176338" y="2209800"/>
          <p14:tracePt t="128086" x="1143000" y="2209800"/>
          <p14:tracePt t="128094" x="1135063" y="2209800"/>
          <p14:tracePt t="128110" x="1117600" y="2209800"/>
          <p14:tracePt t="128118" x="1100138" y="2209800"/>
          <p14:tracePt t="128126" x="1092200" y="2209800"/>
          <p14:tracePt t="128134" x="1074738" y="2209800"/>
          <p14:tracePt t="128142" x="1058863" y="2209800"/>
          <p14:tracePt t="128158" x="1049338" y="2209800"/>
          <p14:tracePt t="128167" x="1033463" y="2192338"/>
          <p14:tracePt t="128190" x="1016000" y="2192338"/>
          <p14:tracePt t="128206" x="1008063" y="2192338"/>
          <p14:tracePt t="128213" x="990600" y="2192338"/>
          <p14:tracePt t="128222" x="973138" y="2192338"/>
          <p14:tracePt t="128229" x="965200" y="2192338"/>
          <p14:tracePt t="128246" x="947738" y="2176463"/>
          <p14:tracePt t="128262" x="939800" y="2176463"/>
          <p14:tracePt t="128278" x="922338" y="2176463"/>
          <p14:tracePt t="128286" x="906463" y="2166938"/>
          <p14:tracePt t="128302" x="896938" y="2166938"/>
          <p14:tracePt t="128310" x="881063" y="2151063"/>
          <p14:tracePt t="128326" x="863600" y="2133600"/>
          <p14:tracePt t="128334" x="855663" y="2125663"/>
          <p14:tracePt t="128341" x="838200" y="2125663"/>
          <p14:tracePt t="128351" x="820738" y="2108200"/>
          <p14:tracePt t="128367" x="812800" y="2090738"/>
          <p14:tracePt t="128383" x="795338" y="2082800"/>
          <p14:tracePt t="128397" x="795338" y="2065338"/>
          <p14:tracePt t="128421" x="795338" y="2057400"/>
          <p14:tracePt t="128430" x="779463" y="2057400"/>
          <p14:tracePt t="128454" x="779463" y="2039938"/>
          <p14:tracePt t="128502" x="779463" y="2024063"/>
          <p14:tracePt t="128549" x="779463" y="2014538"/>
          <p14:tracePt t="128581" x="779463" y="1998663"/>
          <p14:tracePt t="128613" x="779463" y="1981200"/>
          <p14:tracePt t="128653" x="795338" y="1973263"/>
          <p14:tracePt t="128709" x="795338" y="1955800"/>
          <p14:tracePt t="128717" x="812800" y="1955800"/>
          <p14:tracePt t="128734" x="812800" y="1938338"/>
          <p14:tracePt t="128750" x="820738" y="1930400"/>
          <p14:tracePt t="128757" x="838200" y="1930400"/>
          <p14:tracePt t="128767" x="855663" y="1912938"/>
          <p14:tracePt t="128781" x="863600" y="1912938"/>
          <p14:tracePt t="128789" x="881063" y="1897063"/>
          <p14:tracePt t="128797" x="896938" y="1897063"/>
          <p14:tracePt t="128813" x="906463" y="1897063"/>
          <p14:tracePt t="128821" x="922338" y="1897063"/>
          <p14:tracePt t="128845" x="939800" y="1897063"/>
          <p14:tracePt t="128861" x="947738" y="1897063"/>
          <p14:tracePt t="128885" x="965200" y="1897063"/>
          <p14:tracePt t="128925" x="973138" y="1912938"/>
          <p14:tracePt t="128973" x="973138" y="1930400"/>
          <p14:tracePt t="129037" x="973138" y="1938338"/>
          <p14:tracePt t="129093" x="973138" y="1955800"/>
          <p14:tracePt t="129165" x="973138" y="1973263"/>
          <p14:tracePt t="130156" x="973138" y="1955800"/>
          <p14:tracePt t="130164" x="973138" y="1938338"/>
          <p14:tracePt t="130180" x="973138" y="1930400"/>
          <p14:tracePt t="130196" x="973138" y="1912938"/>
          <p14:tracePt t="130220" x="973138" y="1897063"/>
          <p14:tracePt t="130244" x="973138" y="1887538"/>
          <p14:tracePt t="130252" x="973138" y="1871663"/>
          <p14:tracePt t="130276" x="990600" y="1854200"/>
          <p14:tracePt t="130284" x="990600" y="1846263"/>
          <p14:tracePt t="130300" x="1008063" y="1846263"/>
          <p14:tracePt t="130308" x="1016000" y="1828800"/>
          <p14:tracePt t="130317" x="1033463" y="1828800"/>
          <p14:tracePt t="130334" x="1049338" y="1811338"/>
          <p14:tracePt t="130356" x="1058863" y="1811338"/>
          <p14:tracePt t="130372" x="1074738" y="1811338"/>
          <p14:tracePt t="130404" x="1092200" y="1811338"/>
          <p14:tracePt t="130436" x="1100138" y="1811338"/>
          <p14:tracePt t="130460" x="1117600" y="1811338"/>
          <p14:tracePt t="130476" x="1135063" y="1811338"/>
          <p14:tracePt t="130516" x="1135063" y="1828800"/>
          <p14:tracePt t="130524" x="1143000" y="1846263"/>
          <p14:tracePt t="130540" x="1143000" y="1854200"/>
          <p14:tracePt t="130548" x="1143000" y="1871663"/>
          <p14:tracePt t="130556" x="1143000" y="1887538"/>
          <p14:tracePt t="130567" x="1143000" y="1897063"/>
          <p14:tracePt t="130580" x="1143000" y="1912938"/>
          <p14:tracePt t="130588" x="1143000" y="1930400"/>
          <p14:tracePt t="130596" x="1143000" y="1938338"/>
          <p14:tracePt t="130620" x="1143000" y="1955800"/>
          <p14:tracePt t="130636" x="1143000" y="1973263"/>
          <p14:tracePt t="130652" x="1143000" y="1981200"/>
          <p14:tracePt t="130668" x="1143000" y="1998663"/>
          <p14:tracePt t="130684" x="1143000" y="2014538"/>
          <p14:tracePt t="130700" x="1143000" y="2024063"/>
          <p14:tracePt t="130732" x="1143000" y="2039938"/>
          <p14:tracePt t="130843" x="1143000" y="2024063"/>
          <p14:tracePt t="130851" x="1143000" y="2014538"/>
          <p14:tracePt t="130867" x="1143000" y="1998663"/>
          <p14:tracePt t="138463" x="1160463" y="1973263"/>
          <p14:tracePt t="138471" x="1201738" y="1930400"/>
          <p14:tracePt t="138479" x="1244600" y="1871663"/>
          <p14:tracePt t="138487" x="1287463" y="1846263"/>
          <p14:tracePt t="138495" x="1312863" y="1811338"/>
          <p14:tracePt t="138503" x="1338263" y="1785938"/>
          <p14:tracePt t="138511" x="1371600" y="1760538"/>
          <p14:tracePt t="138519" x="1379538" y="1744663"/>
          <p14:tracePt t="138527" x="1397000" y="1735138"/>
          <p14:tracePt t="138535" x="1455738" y="1701800"/>
          <p14:tracePt t="138543" x="1481138" y="1676400"/>
          <p14:tracePt t="138551" x="1506538" y="1658938"/>
          <p14:tracePt t="138559" x="1531938" y="1651000"/>
          <p14:tracePt t="138567" x="1574800" y="1617663"/>
          <p14:tracePt t="138575" x="1608138" y="1608138"/>
          <p14:tracePt t="138584" x="1633538" y="1592263"/>
          <p14:tracePt t="138591" x="1651000" y="1574800"/>
          <p14:tracePt t="138601" x="1676400" y="1566863"/>
          <p14:tracePt t="138607" x="1701800" y="1549400"/>
          <p14:tracePt t="138617" x="1735138" y="1531938"/>
          <p14:tracePt t="138623" x="1760538" y="1524000"/>
          <p14:tracePt t="138631" x="1803400" y="1506538"/>
          <p14:tracePt t="138639" x="1828800" y="1498600"/>
          <p14:tracePt t="138647" x="1871663" y="1481138"/>
          <p14:tracePt t="138655" x="1912938" y="1481138"/>
          <p14:tracePt t="138663" x="1955800" y="1465263"/>
          <p14:tracePt t="138671" x="1973263" y="1465263"/>
          <p14:tracePt t="138679" x="2014538" y="1455738"/>
          <p14:tracePt t="138687" x="2049463" y="1455738"/>
          <p14:tracePt t="138695" x="2082800" y="1455738"/>
          <p14:tracePt t="138703" x="2108200" y="1455738"/>
          <p14:tracePt t="138711" x="2133600" y="1455738"/>
          <p14:tracePt t="138719" x="2166938" y="1455738"/>
          <p14:tracePt t="138727" x="2176463" y="1455738"/>
          <p14:tracePt t="138735" x="2192338" y="1455738"/>
          <p14:tracePt t="138743" x="2209800" y="1455738"/>
          <p14:tracePt t="138751" x="2217738" y="1465263"/>
          <p14:tracePt t="138759" x="2235200" y="1498600"/>
          <p14:tracePt t="138767" x="2252663" y="1506538"/>
          <p14:tracePt t="138775" x="2260600" y="1531938"/>
          <p14:tracePt t="138784" x="2260600" y="1549400"/>
          <p14:tracePt t="138791" x="2278063" y="1574800"/>
          <p14:tracePt t="138801" x="2278063" y="1592263"/>
          <p14:tracePt t="138807" x="2278063" y="1617663"/>
          <p14:tracePt t="138817" x="2293938" y="1651000"/>
          <p14:tracePt t="138823" x="2293938" y="1658938"/>
          <p14:tracePt t="138834" x="2293938" y="1676400"/>
          <p14:tracePt t="138839" x="2293938" y="1693863"/>
          <p14:tracePt t="138850" x="2293938" y="1701800"/>
          <p14:tracePt t="138855" x="2293938" y="1719263"/>
          <p14:tracePt t="138867" x="2293938" y="1735138"/>
          <p14:tracePt t="138871" x="2293938" y="1744663"/>
          <p14:tracePt t="138884" x="2293938" y="1760538"/>
          <p14:tracePt t="138887" x="2278063" y="1778000"/>
          <p14:tracePt t="138900" x="2260600" y="1785938"/>
          <p14:tracePt t="138903" x="2252663" y="1803400"/>
          <p14:tracePt t="138917" x="2235200" y="1811338"/>
          <p14:tracePt t="138919" x="2217738" y="1846263"/>
          <p14:tracePt t="138934" x="2192338" y="1854200"/>
          <p14:tracePt t="138935" x="2176463" y="1871663"/>
          <p14:tracePt t="138950" x="2151063" y="1897063"/>
          <p14:tracePt t="138952" x="2125663" y="1912938"/>
          <p14:tracePt t="138967" x="2108200" y="1938338"/>
          <p14:tracePt t="138967" x="2090738" y="1955800"/>
          <p14:tracePt t="138975" x="2065338" y="1973263"/>
          <p14:tracePt t="138984" x="2049463" y="1981200"/>
          <p14:tracePt t="138991" x="2039938" y="1998663"/>
          <p14:tracePt t="139000" x="2024063" y="2014538"/>
          <p14:tracePt t="139007" x="2014538" y="2014538"/>
          <p14:tracePt t="139017" x="1998663" y="2024063"/>
          <p14:tracePt t="139031" x="1998663" y="2039938"/>
          <p14:tracePt t="139039" x="1981200" y="2039938"/>
          <p14:tracePt t="139135" x="1973263" y="2039938"/>
          <p14:tracePt t="139239" x="1973263" y="2024063"/>
          <p14:tracePt t="139262" x="1973263" y="2014538"/>
          <p14:tracePt t="139279" x="1973263" y="1998663"/>
          <p14:tracePt t="139287" x="1973263" y="1981200"/>
          <p14:tracePt t="139295" x="1981200" y="1973263"/>
          <p14:tracePt t="139303" x="1981200" y="1938338"/>
          <p14:tracePt t="139311" x="2014538" y="1912938"/>
          <p14:tracePt t="139319" x="2049463" y="1887538"/>
          <p14:tracePt t="139327" x="2090738" y="1854200"/>
          <p14:tracePt t="139335" x="2151063" y="1811338"/>
          <p14:tracePt t="139343" x="2217738" y="1778000"/>
          <p14:tracePt t="139351" x="2303463" y="1719263"/>
          <p14:tracePt t="139359" x="2370138" y="1676400"/>
          <p14:tracePt t="139367" x="2455863" y="1651000"/>
          <p14:tracePt t="139374" x="2532063" y="1592263"/>
          <p14:tracePt t="139384" x="2598738" y="1566863"/>
          <p14:tracePt t="139391" x="2624138" y="1549400"/>
          <p14:tracePt t="139400" x="2684463" y="1524000"/>
          <p14:tracePt t="139406" x="2725738" y="1498600"/>
          <p14:tracePt t="139415" x="2768600" y="1481138"/>
          <p14:tracePt t="139423" x="2794000" y="1465263"/>
          <p14:tracePt t="139431" x="2819400" y="1455738"/>
          <p14:tracePt t="139439" x="2844800" y="1455738"/>
          <p14:tracePt t="139447" x="2878138" y="1455738"/>
          <p14:tracePt t="139455" x="2887663" y="1455738"/>
          <p14:tracePt t="139463" x="2921000" y="1455738"/>
          <p14:tracePt t="139471" x="2946400" y="1455738"/>
          <p14:tracePt t="139479" x="2963863" y="1455738"/>
          <p14:tracePt t="139487" x="2989263" y="1455738"/>
          <p14:tracePt t="139495" x="3030538" y="1455738"/>
          <p14:tracePt t="139503" x="3048000" y="1465263"/>
          <p14:tracePt t="139511" x="3090863" y="1481138"/>
          <p14:tracePt t="139519" x="3116263" y="1481138"/>
          <p14:tracePt t="139527" x="3141663" y="1498600"/>
          <p14:tracePt t="139535" x="3167063" y="1506538"/>
          <p14:tracePt t="139543" x="3200400" y="1524000"/>
          <p14:tracePt t="139551" x="3243263" y="1524000"/>
          <p14:tracePt t="139559" x="3251200" y="1531938"/>
          <p14:tracePt t="139567" x="3284538" y="1549400"/>
          <p14:tracePt t="139575" x="3309938" y="1566863"/>
          <p14:tracePt t="139584" x="3327400" y="1574800"/>
          <p14:tracePt t="139591" x="3352800" y="1574800"/>
          <p14:tracePt t="139601" x="3370263" y="1608138"/>
          <p14:tracePt t="139607" x="3395663" y="1617663"/>
          <p14:tracePt t="139617" x="3403600" y="1633538"/>
          <p14:tracePt t="139623" x="3421063" y="1651000"/>
          <p14:tracePt t="139634" x="3436938" y="1658938"/>
          <p14:tracePt t="139639" x="3436938" y="1676400"/>
          <p14:tracePt t="139650" x="3446463" y="1693863"/>
          <p14:tracePt t="139662" x="3462338" y="1701800"/>
          <p14:tracePt t="139671" x="3462338" y="1719263"/>
          <p14:tracePt t="139678" x="3462338" y="1735138"/>
          <p14:tracePt t="139687" x="3479800" y="1735138"/>
          <p14:tracePt t="139694" x="3479800" y="1744663"/>
          <p14:tracePt t="139703" x="3479800" y="1760538"/>
          <p14:tracePt t="139711" x="3479800" y="1778000"/>
          <p14:tracePt t="139719" x="3487738" y="1785938"/>
          <p14:tracePt t="139735" x="3487738" y="1803400"/>
          <p14:tracePt t="139759" x="3487738" y="1811338"/>
          <p14:tracePt t="139783" x="3487738" y="1828800"/>
          <p14:tracePt t="139801" x="3505200" y="1828800"/>
          <p14:tracePt t="139911" x="3487738" y="1828800"/>
          <p14:tracePt t="139927" x="3479800" y="1811338"/>
          <p14:tracePt t="139935" x="3462338" y="1811338"/>
          <p14:tracePt t="139942" x="3436938" y="1811338"/>
          <p14:tracePt t="139951" x="3403600" y="1803400"/>
          <p14:tracePt t="139958" x="3370263" y="1785938"/>
          <p14:tracePt t="139967" x="3309938" y="1785938"/>
          <p14:tracePt t="139974" x="3243263" y="1778000"/>
          <p14:tracePt t="139984" x="3167063" y="1760538"/>
          <p14:tracePt t="139991" x="3098800" y="1744663"/>
          <p14:tracePt t="139998" x="3030538" y="1744663"/>
          <p14:tracePt t="140007" x="2963863" y="1735138"/>
          <p14:tracePt t="140014" x="2887663" y="1735138"/>
          <p14:tracePt t="140023" x="2811463" y="1735138"/>
          <p14:tracePt t="140031" x="2751138" y="1735138"/>
          <p14:tracePt t="140039" x="2692400" y="1735138"/>
          <p14:tracePt t="140047" x="2641600" y="1735138"/>
          <p14:tracePt t="140055" x="2598738" y="1735138"/>
          <p14:tracePt t="140063" x="2540000" y="1744663"/>
          <p14:tracePt t="140071" x="2489200" y="1760538"/>
          <p14:tracePt t="140079" x="2446338" y="1778000"/>
          <p14:tracePt t="140087" x="2387600" y="1803400"/>
          <p14:tracePt t="140094" x="2362200" y="1803400"/>
          <p14:tracePt t="140102" x="2319338" y="1811338"/>
          <p14:tracePt t="140111" x="2293938" y="1828800"/>
          <p14:tracePt t="140118" x="2252663" y="1846263"/>
          <p14:tracePt t="140126" x="2235200" y="1854200"/>
          <p14:tracePt t="140134" x="2209800" y="1871663"/>
          <p14:tracePt t="140143" x="2176463" y="1871663"/>
          <p14:tracePt t="140151" x="2166938" y="1887538"/>
          <p14:tracePt t="140168" x="2151063" y="1897063"/>
          <p14:tracePt t="140174" x="2133600" y="1897063"/>
          <p14:tracePt t="140183" x="2133600" y="1912938"/>
          <p14:tracePt t="140200" x="2125663" y="1912938"/>
          <p14:tracePt t="140206" x="2125663" y="1930400"/>
          <p14:tracePt t="140222" x="2108200" y="1938338"/>
          <p14:tracePt t="140246" x="2108200" y="1955800"/>
          <p14:tracePt t="140254" x="2090738" y="1973263"/>
          <p14:tracePt t="140270" x="2090738" y="1981200"/>
          <p14:tracePt t="140278" x="2082800" y="1981200"/>
          <p14:tracePt t="140286" x="2082800" y="1998663"/>
          <p14:tracePt t="140310" x="2082800" y="2014538"/>
          <p14:tracePt t="140350" x="2065338" y="2014538"/>
          <p14:tracePt t="140422" x="2049463" y="2014538"/>
          <p14:tracePt t="140446" x="2039938" y="2014538"/>
          <p14:tracePt t="140470" x="2024063" y="2014538"/>
          <p14:tracePt t="140478" x="2024063" y="1998663"/>
          <p14:tracePt t="140494" x="2014538" y="1981200"/>
          <p14:tracePt t="140518" x="1998663" y="1981200"/>
          <p14:tracePt t="140526" x="1998663" y="1973263"/>
          <p14:tracePt t="140542" x="1981200" y="1973263"/>
          <p14:tracePt t="140550" x="1981200" y="1955800"/>
          <p14:tracePt t="140567" x="1981200" y="1938338"/>
          <p14:tracePt t="140574" x="1973263" y="1938338"/>
          <p14:tracePt t="140583" x="1973263" y="1930400"/>
          <p14:tracePt t="140598" x="1973263" y="1912938"/>
          <p14:tracePt t="140614" x="1973263" y="1897063"/>
          <p14:tracePt t="140622" x="1973263" y="1887538"/>
          <p14:tracePt t="140630" x="1973263" y="1871663"/>
          <p14:tracePt t="140646" x="1973263" y="1854200"/>
          <p14:tracePt t="140654" x="1973263" y="1846263"/>
          <p14:tracePt t="140662" x="1973263" y="1811338"/>
          <p14:tracePt t="140670" x="1973263" y="1785938"/>
          <p14:tracePt t="140678" x="1998663" y="1760538"/>
          <p14:tracePt t="140686" x="2024063" y="1744663"/>
          <p14:tracePt t="140694" x="2049463" y="1701800"/>
          <p14:tracePt t="140702" x="2090738" y="1693863"/>
          <p14:tracePt t="140710" x="2125663" y="1651000"/>
          <p14:tracePt t="140718" x="2166938" y="1617663"/>
          <p14:tracePt t="140726" x="2217738" y="1592263"/>
          <p14:tracePt t="140734" x="2260600" y="1574800"/>
          <p14:tracePt t="140742" x="2303463" y="1549400"/>
          <p14:tracePt t="140751" x="2344738" y="1531938"/>
          <p14:tracePt t="140758" x="2405063" y="1524000"/>
          <p14:tracePt t="140767" x="2455863" y="1506538"/>
          <p14:tracePt t="140774" x="2497138" y="1498600"/>
          <p14:tracePt t="140783" x="2557463" y="1481138"/>
          <p14:tracePt t="140790" x="2582863" y="1481138"/>
          <p14:tracePt t="140798" x="2649538" y="1465263"/>
          <p14:tracePt t="140806" x="2692400" y="1465263"/>
          <p14:tracePt t="140814" x="2751138" y="1465263"/>
          <p14:tracePt t="140822" x="2811463" y="1455738"/>
          <p14:tracePt t="140830" x="2844800" y="1455738"/>
          <p14:tracePt t="140838" x="2903538" y="1439863"/>
          <p14:tracePt t="140846" x="2963863" y="1439863"/>
          <p14:tracePt t="140854" x="3014663" y="1439863"/>
          <p14:tracePt t="140862" x="3073400" y="1439863"/>
          <p14:tracePt t="140870" x="3124200" y="1439863"/>
          <p14:tracePt t="140878" x="3157538" y="1439863"/>
          <p14:tracePt t="140886" x="3200400" y="1439863"/>
          <p14:tracePt t="140894" x="3243263" y="1439863"/>
          <p14:tracePt t="140902" x="3284538" y="1439863"/>
          <p14:tracePt t="140910" x="3327400" y="1439863"/>
          <p14:tracePt t="140918" x="3335338" y="1439863"/>
          <p14:tracePt t="140926" x="3370263" y="1439863"/>
          <p14:tracePt t="140934" x="3395663" y="1439863"/>
          <p14:tracePt t="140942" x="3403600" y="1439863"/>
          <p14:tracePt t="140951" x="3421063" y="1455738"/>
          <p14:tracePt t="140958" x="3436938" y="1455738"/>
          <p14:tracePt t="140967" x="3446463" y="1465263"/>
          <p14:tracePt t="140974" x="3462338" y="1481138"/>
          <p14:tracePt t="140984" x="3479800" y="1481138"/>
          <p14:tracePt t="140990" x="3487738" y="1498600"/>
          <p14:tracePt t="141001" x="3505200" y="1498600"/>
          <p14:tracePt t="141006" x="3522663" y="1506538"/>
          <p14:tracePt t="141017" x="3522663" y="1524000"/>
          <p14:tracePt t="141022" x="3530600" y="1531938"/>
          <p14:tracePt t="141038" x="3548063" y="1549400"/>
          <p14:tracePt t="141046" x="3563938" y="1566863"/>
          <p14:tracePt t="141054" x="3563938" y="1574800"/>
          <p14:tracePt t="141062" x="3573463" y="1592263"/>
          <p14:tracePt t="141070" x="3573463" y="1608138"/>
          <p14:tracePt t="141077" x="3573463" y="1617663"/>
          <p14:tracePt t="141086" x="3589338" y="1633538"/>
          <p14:tracePt t="141094" x="3589338" y="1651000"/>
          <p14:tracePt t="141102" x="3589338" y="1658938"/>
          <p14:tracePt t="141110" x="3589338" y="1676400"/>
          <p14:tracePt t="141117" x="3589338" y="1701800"/>
          <p14:tracePt t="141126" x="3589338" y="1719263"/>
          <p14:tracePt t="141134" x="3589338" y="1735138"/>
          <p14:tracePt t="141142" x="3589338" y="1744663"/>
          <p14:tracePt t="141151" x="3589338" y="1760538"/>
          <p14:tracePt t="141158" x="3589338" y="1785938"/>
          <p14:tracePt t="141167" x="3589338" y="1803400"/>
          <p14:tracePt t="141174" x="3589338" y="1811338"/>
          <p14:tracePt t="141184" x="3589338" y="1828800"/>
          <p14:tracePt t="141190" x="3589338" y="1846263"/>
          <p14:tracePt t="141200" x="3589338" y="1854200"/>
          <p14:tracePt t="141205" x="3589338" y="1871663"/>
          <p14:tracePt t="141217" x="3589338" y="1887538"/>
          <p14:tracePt t="141222" x="3589338" y="1897063"/>
          <p14:tracePt t="141234" x="3573463" y="1912938"/>
          <p14:tracePt t="141237" x="3573463" y="1930400"/>
          <p14:tracePt t="141250" x="3563938" y="1938338"/>
          <p14:tracePt t="141254" x="3530600" y="1955800"/>
          <p14:tracePt t="141267" x="3522663" y="1981200"/>
          <p14:tracePt t="141270" x="3505200" y="1998663"/>
          <p14:tracePt t="141284" x="3479800" y="2039938"/>
          <p14:tracePt t="141285" x="3446463" y="2057400"/>
          <p14:tracePt t="141300" x="3421063" y="2082800"/>
          <p14:tracePt t="141302" x="3395663" y="2090738"/>
          <p14:tracePt t="141317" x="3370263" y="2125663"/>
          <p14:tracePt t="141318" x="3335338" y="2151063"/>
          <p14:tracePt t="141334" x="3309938" y="2166938"/>
          <p14:tracePt t="141334" x="3284538" y="2192338"/>
          <p14:tracePt t="141342" x="3243263" y="2209800"/>
          <p14:tracePt t="141351" x="3208338" y="2235200"/>
          <p14:tracePt t="141357" x="3182938" y="2235200"/>
          <p14:tracePt t="141367" x="3157538" y="2260600"/>
          <p14:tracePt t="141373" x="3141663" y="2278063"/>
          <p14:tracePt t="141384" x="3116263" y="2293938"/>
          <p14:tracePt t="141390" x="3073400" y="2303463"/>
          <p14:tracePt t="141400" x="3048000" y="2319338"/>
          <p14:tracePt t="141405" x="3014663" y="2328863"/>
          <p14:tracePt t="141417" x="2989263" y="2362200"/>
          <p14:tracePt t="141422" x="2946400" y="2370138"/>
          <p14:tracePt t="141434" x="2921000" y="2387600"/>
          <p14:tracePt t="141437" x="2878138" y="2405063"/>
          <p14:tracePt t="141450" x="2836863" y="2413000"/>
          <p14:tracePt t="141453" x="2794000" y="2446338"/>
          <p14:tracePt t="141467" x="2735263" y="2455863"/>
          <p14:tracePt t="141470" x="2692400" y="2471738"/>
          <p14:tracePt t="141484" x="2641600" y="2489200"/>
          <p14:tracePt t="141485" x="2582863" y="2514600"/>
          <p14:tracePt t="141501" x="2532063" y="2532063"/>
          <p14:tracePt t="141502" x="2471738" y="2540000"/>
          <p14:tracePt t="141517" x="2413000" y="2540000"/>
          <p14:tracePt t="141518" x="2362200" y="2557463"/>
          <p14:tracePt t="141534" x="2303463" y="2557463"/>
          <p14:tracePt t="141534" x="2252663" y="2573338"/>
          <p14:tracePt t="141541" x="2209800" y="2573338"/>
          <p14:tracePt t="141550" x="2151063" y="2573338"/>
          <p14:tracePt t="141558" x="2108200" y="2573338"/>
          <p14:tracePt t="141567" x="2065338" y="2573338"/>
          <p14:tracePt t="141574" x="2039938" y="2573338"/>
          <p14:tracePt t="141584" x="1973263" y="2573338"/>
          <p14:tracePt t="141590" x="1955800" y="2573338"/>
          <p14:tracePt t="141600" x="1912938" y="2573338"/>
          <p14:tracePt t="141605" x="1871663" y="2573338"/>
          <p14:tracePt t="141617" x="1846263" y="2573338"/>
          <p14:tracePt t="141621" x="1803400" y="2557463"/>
          <p14:tracePt t="141634" x="1770063" y="2540000"/>
          <p14:tracePt t="141637" x="1744663" y="2532063"/>
          <p14:tracePt t="141650" x="1719263" y="2514600"/>
          <p14:tracePt t="141653" x="1701800" y="2497138"/>
          <p14:tracePt t="141667" x="1676400" y="2497138"/>
          <p14:tracePt t="141669" x="1651000" y="2489200"/>
          <p14:tracePt t="141684" x="1633538" y="2455863"/>
          <p14:tracePt t="141685" x="1608138" y="2455863"/>
          <p14:tracePt t="141700" x="1592263" y="2446338"/>
          <p14:tracePt t="141702" x="1566863" y="2430463"/>
          <p14:tracePt t="141717" x="1566863" y="2413000"/>
          <p14:tracePt t="141717" x="1549400" y="2405063"/>
          <p14:tracePt t="141725" x="1531938" y="2387600"/>
          <p14:tracePt t="141734" x="1524000" y="2370138"/>
          <p14:tracePt t="141741" x="1524000" y="2362200"/>
          <p14:tracePt t="141751" x="1506538" y="2362200"/>
          <p14:tracePt t="141757" x="1506538" y="2344738"/>
          <p14:tracePt t="141767" x="1490663" y="2328863"/>
          <p14:tracePt t="141773" x="1490663" y="2319338"/>
          <p14:tracePt t="141784" x="1481138" y="2303463"/>
          <p14:tracePt t="141789" x="1465263" y="2293938"/>
          <p14:tracePt t="141805" x="1455738" y="2278063"/>
          <p14:tracePt t="141813" x="1455738" y="2252663"/>
          <p14:tracePt t="141821" x="1439863" y="2235200"/>
          <p14:tracePt t="141829" x="1439863" y="2217738"/>
          <p14:tracePt t="141837" x="1422400" y="2192338"/>
          <p14:tracePt t="141845" x="1422400" y="2166938"/>
          <p14:tracePt t="141853" x="1422400" y="2125663"/>
          <p14:tracePt t="141861" x="1422400" y="2108200"/>
          <p14:tracePt t="141869" x="1414463" y="2082800"/>
          <p14:tracePt t="141877" x="1414463" y="2057400"/>
          <p14:tracePt t="141885" x="1414463" y="2024063"/>
          <p14:tracePt t="141893" x="1414463" y="2014538"/>
          <p14:tracePt t="141901" x="1414463" y="1981200"/>
          <p14:tracePt t="141909" x="1414463" y="1973263"/>
          <p14:tracePt t="141917" x="1414463" y="1955800"/>
          <p14:tracePt t="141925" x="1414463" y="1938338"/>
          <p14:tracePt t="141941" x="1414463" y="1930400"/>
          <p14:tracePt t="141951" x="1414463" y="1912938"/>
          <p14:tracePt t="141957" x="1414463" y="1887538"/>
          <p14:tracePt t="141973" x="1422400" y="1854200"/>
          <p14:tracePt t="141981" x="1439863" y="1854200"/>
          <p14:tracePt t="141989" x="1439863" y="1846263"/>
          <p14:tracePt t="141997" x="1455738" y="1828800"/>
          <p14:tracePt t="142005" x="1465263" y="1803400"/>
          <p14:tracePt t="142013" x="1481138" y="1785938"/>
          <p14:tracePt t="142021" x="1506538" y="1778000"/>
          <p14:tracePt t="142029" x="1531938" y="1744663"/>
          <p14:tracePt t="142037" x="1566863" y="1735138"/>
          <p14:tracePt t="142045" x="1608138" y="1701800"/>
          <p14:tracePt t="142053" x="1633538" y="1676400"/>
          <p14:tracePt t="142061" x="1676400" y="1651000"/>
          <p14:tracePt t="142069" x="1735138" y="1617663"/>
          <p14:tracePt t="142077" x="1770063" y="1574800"/>
          <p14:tracePt t="142085" x="1828800" y="1549400"/>
          <p14:tracePt t="142093" x="1871663" y="1531938"/>
          <p14:tracePt t="142101" x="1897063" y="1524000"/>
          <p14:tracePt t="142109" x="1973263" y="1481138"/>
          <p14:tracePt t="142117" x="1981200" y="1481138"/>
          <p14:tracePt t="142125" x="2049463" y="1455738"/>
          <p14:tracePt t="142134" x="2090738" y="1439863"/>
          <p14:tracePt t="142141" x="2133600" y="1422400"/>
          <p14:tracePt t="142150" x="2176463" y="1414463"/>
          <p14:tracePt t="142157" x="2217738" y="1397000"/>
          <p14:tracePt t="142167" x="2278063" y="1379538"/>
          <p14:tracePt t="142173" x="2319338" y="1371600"/>
          <p14:tracePt t="142184" x="2370138" y="1371600"/>
          <p14:tracePt t="142189" x="2413000" y="1354138"/>
          <p14:tracePt t="142200" x="2471738" y="1338263"/>
          <p14:tracePt t="142205" x="2514600" y="1338263"/>
          <p14:tracePt t="142217" x="2573338" y="1328738"/>
          <p14:tracePt t="142221" x="2624138" y="1312863"/>
          <p14:tracePt t="142234" x="2692400" y="1295400"/>
          <p14:tracePt t="142237" x="2768600" y="1287463"/>
          <p14:tracePt t="142250" x="2819400" y="1270000"/>
          <p14:tracePt t="142253" x="2878138" y="1252538"/>
          <p14:tracePt t="142267" x="2946400" y="1252538"/>
          <p14:tracePt t="142269" x="3014663" y="1244600"/>
          <p14:tracePt t="142283" x="3073400" y="1244600"/>
          <p14:tracePt t="142285" x="3124200" y="1244600"/>
          <p14:tracePt t="142300" x="3182938" y="1244600"/>
          <p14:tracePt t="142301" x="3243263" y="1244600"/>
          <p14:tracePt t="142317" x="3268663" y="1244600"/>
          <p14:tracePt t="142317" x="3309938" y="1244600"/>
          <p14:tracePt t="142325" x="3352800" y="1244600"/>
          <p14:tracePt t="142334" x="3395663" y="1244600"/>
          <p14:tracePt t="142341" x="3421063" y="1244600"/>
          <p14:tracePt t="142350" x="3446463" y="1252538"/>
          <p14:tracePt t="142357" x="3479800" y="1252538"/>
          <p14:tracePt t="142367" x="3505200" y="1287463"/>
          <p14:tracePt t="142373" x="3522663" y="1287463"/>
          <p14:tracePt t="142384" x="3548063" y="1295400"/>
          <p14:tracePt t="142389" x="3563938" y="1312863"/>
          <p14:tracePt t="142400" x="3573463" y="1328738"/>
          <p14:tracePt t="142405" x="3589338" y="1338263"/>
          <p14:tracePt t="142417" x="3606800" y="1354138"/>
          <p14:tracePt t="142421" x="3606800" y="1371600"/>
          <p14:tracePt t="142433" x="3614738" y="1371600"/>
          <p14:tracePt t="142437" x="3632200" y="1379538"/>
          <p14:tracePt t="142450" x="3649663" y="1397000"/>
          <p14:tracePt t="142453" x="3649663" y="1414463"/>
          <p14:tracePt t="142467" x="3657600" y="1422400"/>
          <p14:tracePt t="142469" x="3657600" y="1439863"/>
          <p14:tracePt t="142484" x="3675063" y="1455738"/>
          <p14:tracePt t="142485" x="3675063" y="1465263"/>
          <p14:tracePt t="142500" x="3683000" y="1481138"/>
          <p14:tracePt t="142501" x="3683000" y="1498600"/>
          <p14:tracePt t="142517" x="3683000" y="1506538"/>
          <p14:tracePt t="142517" x="3700463" y="1524000"/>
          <p14:tracePt t="142525" x="3700463" y="1531938"/>
          <p14:tracePt t="142534" x="3700463" y="1549400"/>
          <p14:tracePt t="142541" x="3716338" y="1566863"/>
          <p14:tracePt t="142550" x="3716338" y="1574800"/>
          <p14:tracePt t="142557" x="3716338" y="1608138"/>
          <p14:tracePt t="142573" x="3716338" y="1633538"/>
          <p14:tracePt t="142581" x="3716338" y="1651000"/>
          <p14:tracePt t="142589" x="3716338" y="1676400"/>
          <p14:tracePt t="142597" x="3716338" y="1693863"/>
          <p14:tracePt t="142613" x="3716338" y="1701800"/>
          <p14:tracePt t="142621" x="3716338" y="1735138"/>
          <p14:tracePt t="142628" x="3716338" y="1744663"/>
          <p14:tracePt t="142636" x="3716338" y="1760538"/>
          <p14:tracePt t="142645" x="3700463" y="1778000"/>
          <p14:tracePt t="142652" x="3683000" y="1785938"/>
          <p14:tracePt t="142660" x="3683000" y="1803400"/>
          <p14:tracePt t="142668" x="3675063" y="1811338"/>
          <p14:tracePt t="142676" x="3675063" y="1828800"/>
          <p14:tracePt t="142685" x="3657600" y="1846263"/>
          <p14:tracePt t="142701" x="3657600" y="1854200"/>
          <p14:tracePt t="142709" x="3649663" y="1854200"/>
          <p14:tracePt t="142717" x="3649663" y="1871663"/>
          <p14:tracePt t="142724" x="3632200" y="1871663"/>
          <p14:tracePt t="142734" x="3632200" y="1887538"/>
          <p14:tracePt t="142741" x="3614738" y="1887538"/>
          <p14:tracePt t="142750" x="3606800" y="1897063"/>
          <p14:tracePt t="142756" x="3606800" y="1912938"/>
          <p14:tracePt t="142764" x="3573463" y="1930400"/>
          <p14:tracePt t="142773" x="3563938" y="1938338"/>
          <p14:tracePt t="142780" x="3548063" y="1973263"/>
          <p14:tracePt t="142789" x="3522663" y="1981200"/>
          <p14:tracePt t="142796" x="3487738" y="2014538"/>
          <p14:tracePt t="142805" x="3462338" y="2024063"/>
          <p14:tracePt t="142813" x="3436938" y="2057400"/>
          <p14:tracePt t="142821" x="3421063" y="2065338"/>
          <p14:tracePt t="142829" x="3395663" y="2090738"/>
          <p14:tracePt t="142837" x="3370263" y="2108200"/>
          <p14:tracePt t="142844" x="3335338" y="2125663"/>
          <p14:tracePt t="142853" x="3309938" y="2133600"/>
          <p14:tracePt t="142860" x="3284538" y="2151063"/>
          <p14:tracePt t="142868" x="3268663" y="2176463"/>
          <p14:tracePt t="142876" x="3243263" y="2192338"/>
          <p14:tracePt t="142884" x="3208338" y="2209800"/>
          <p14:tracePt t="142892" x="3182938" y="2217738"/>
          <p14:tracePt t="142900" x="3157538" y="2235200"/>
          <p14:tracePt t="142909" x="3124200" y="2252663"/>
          <p14:tracePt t="142917" x="3098800" y="2260600"/>
          <p14:tracePt t="142924" x="3073400" y="2278063"/>
          <p14:tracePt t="142934" x="3048000" y="2293938"/>
          <p14:tracePt t="142940" x="3005138" y="2303463"/>
          <p14:tracePt t="142950" x="2971800" y="2303463"/>
          <p14:tracePt t="142957" x="2946400" y="2319338"/>
          <p14:tracePt t="142967" x="2903538" y="2328863"/>
          <p14:tracePt t="142972" x="2878138" y="2328863"/>
          <p14:tracePt t="142984" x="2844800" y="2344738"/>
          <p14:tracePt t="142988" x="2794000" y="2362200"/>
          <p14:tracePt t="143000" x="2768600" y="2362200"/>
          <p14:tracePt t="143004" x="2725738" y="2362200"/>
          <p14:tracePt t="143017" x="2684463" y="2370138"/>
          <p14:tracePt t="143020" x="2641600" y="2370138"/>
          <p14:tracePt t="143034" x="2598738" y="2370138"/>
          <p14:tracePt t="143036" x="2557463" y="2370138"/>
          <p14:tracePt t="143050" x="2489200" y="2370138"/>
          <p14:tracePt t="143052" x="2455863" y="2370138"/>
          <p14:tracePt t="143067" x="2413000" y="2370138"/>
          <p14:tracePt t="143068" x="2370138" y="2370138"/>
          <p14:tracePt t="143084" x="2328863" y="2370138"/>
          <p14:tracePt t="143084" x="2293938" y="2370138"/>
          <p14:tracePt t="143092" x="2260600" y="2370138"/>
          <p14:tracePt t="143100" x="2235200" y="2370138"/>
          <p14:tracePt t="143108" x="2209800" y="2370138"/>
          <p14:tracePt t="143117" x="2176463" y="2370138"/>
          <p14:tracePt t="143124" x="2166938" y="2370138"/>
          <p14:tracePt t="143134" x="2133600" y="2362200"/>
          <p14:tracePt t="143140" x="2108200" y="2362200"/>
          <p14:tracePt t="143150" x="2090738" y="2344738"/>
          <p14:tracePt t="143156" x="2065338" y="2344738"/>
          <p14:tracePt t="143168" x="2039938" y="2328863"/>
          <p14:tracePt t="143172" x="2024063" y="2328863"/>
          <p14:tracePt t="143184" x="1998663" y="2319338"/>
          <p14:tracePt t="143188" x="1981200" y="2303463"/>
          <p14:tracePt t="143200" x="1955800" y="2293938"/>
          <p14:tracePt t="143204" x="1930400" y="2278063"/>
          <p14:tracePt t="143217" x="1912938" y="2260600"/>
          <p14:tracePt t="143220" x="1887538" y="2252663"/>
          <p14:tracePt t="143234" x="1871663" y="2235200"/>
          <p14:tracePt t="143236" x="1846263" y="2217738"/>
          <p14:tracePt t="143250" x="1828800" y="2209800"/>
          <p14:tracePt t="143252" x="1811338" y="2192338"/>
          <p14:tracePt t="143267" x="1803400" y="2176463"/>
          <p14:tracePt t="143268" x="1785938" y="2166938"/>
          <p14:tracePt t="143284" x="1785938" y="2151063"/>
          <p14:tracePt t="143292" x="1770063" y="2151063"/>
          <p14:tracePt t="143301" x="1770063" y="2133600"/>
          <p14:tracePt t="143317" x="1760538" y="2125663"/>
          <p14:tracePt t="143340" x="1760538" y="2108200"/>
          <p14:tracePt t="143348" x="1744663" y="2108200"/>
          <p14:tracePt t="143356" x="1744663" y="2090738"/>
          <p14:tracePt t="143380" x="1735138" y="2082800"/>
          <p14:tracePt t="143396" x="1735138" y="2065338"/>
          <p14:tracePt t="143412" x="1719263" y="2057400"/>
          <p14:tracePt t="143428" x="1719263" y="2039938"/>
          <p14:tracePt t="143444" x="1701800" y="2024063"/>
          <p14:tracePt t="143460" x="1701800" y="2014538"/>
          <p14:tracePt t="143468" x="1701800" y="1998663"/>
          <p14:tracePt t="143476" x="1693863" y="1998663"/>
          <p14:tracePt t="143484" x="1693863" y="1981200"/>
          <p14:tracePt t="143500" x="1693863" y="1973263"/>
          <p14:tracePt t="143517" x="1693863" y="1955800"/>
          <p14:tracePt t="143540" x="1693863" y="1938338"/>
          <p14:tracePt t="143548" x="1676400" y="1938338"/>
          <p14:tracePt t="143572" x="1676400" y="1930400"/>
          <p14:tracePt t="143636" x="1676400" y="1912938"/>
          <p14:tracePt t="143660" x="1676400" y="1897063"/>
          <p14:tracePt t="143668" x="1693863" y="1887538"/>
          <p14:tracePt t="143676" x="1701800" y="1871663"/>
          <p14:tracePt t="143684" x="1719263" y="1854200"/>
          <p14:tracePt t="143692" x="1735138" y="1846263"/>
          <p14:tracePt t="143701" x="1744663" y="1828800"/>
          <p14:tracePt t="143708" x="1770063" y="1811338"/>
          <p14:tracePt t="143717" x="1785938" y="1803400"/>
          <p14:tracePt t="143724" x="1811338" y="1785938"/>
          <p14:tracePt t="143732" x="1846263" y="1778000"/>
          <p14:tracePt t="143740" x="1887538" y="1778000"/>
          <p14:tracePt t="143748" x="1912938" y="1760538"/>
          <p14:tracePt t="143756" x="1955800" y="1744663"/>
          <p14:tracePt t="143764" x="1998663" y="1744663"/>
          <p14:tracePt t="143772" x="2039938" y="1735138"/>
          <p14:tracePt t="143780" x="2082800" y="1719263"/>
          <p14:tracePt t="143788" x="2125663" y="1719263"/>
          <p14:tracePt t="143796" x="2151063" y="1701800"/>
          <p14:tracePt t="143804" x="2192338" y="1701800"/>
          <p14:tracePt t="143812" x="2260600" y="1693863"/>
          <p14:tracePt t="143820" x="2293938" y="1676400"/>
          <p14:tracePt t="143828" x="2328863" y="1658938"/>
          <p14:tracePt t="143835" x="2362200" y="1658938"/>
          <p14:tracePt t="143843" x="2405063" y="1651000"/>
          <p14:tracePt t="143851" x="2446338" y="1651000"/>
          <p14:tracePt t="143860" x="2471738" y="1633538"/>
          <p14:tracePt t="143868" x="2497138" y="1633538"/>
          <p14:tracePt t="143876" x="2532063" y="1633538"/>
          <p14:tracePt t="143884" x="2557463" y="1633538"/>
          <p14:tracePt t="143891" x="2582863" y="1633538"/>
          <p14:tracePt t="143901" x="2598738" y="1633538"/>
          <p14:tracePt t="143908" x="2608263" y="1633538"/>
          <p14:tracePt t="143917" x="2624138" y="1633538"/>
          <p14:tracePt t="143931" x="2641600" y="1633538"/>
          <p14:tracePt t="143956" x="2649538" y="1633538"/>
          <p14:tracePt t="143987" x="2667000" y="1633538"/>
          <p14:tracePt t="144011" x="2684463" y="1633538"/>
          <p14:tracePt t="144754" x="2684463" y="1651000"/>
          <p14:tracePt t="144762" x="2649538" y="1676400"/>
          <p14:tracePt t="144770" x="2624138" y="1701800"/>
          <p14:tracePt t="144778" x="2598738" y="1744663"/>
          <p14:tracePt t="144786" x="2582863" y="1778000"/>
          <p14:tracePt t="144794" x="2540000" y="1811338"/>
          <p14:tracePt t="144802" x="2532063" y="1846263"/>
          <p14:tracePt t="144810" x="2489200" y="1897063"/>
          <p14:tracePt t="144818" x="2455863" y="1938338"/>
          <p14:tracePt t="144826" x="2430463" y="1973263"/>
          <p14:tracePt t="144834" x="2387600" y="2014538"/>
          <p14:tracePt t="144842" x="2362200" y="2039938"/>
          <p14:tracePt t="144851" x="2328863" y="2065338"/>
          <p14:tracePt t="144858" x="2303463" y="2090738"/>
          <p14:tracePt t="144868" x="2278063" y="2125663"/>
          <p14:tracePt t="144874" x="2252663" y="2151063"/>
          <p14:tracePt t="144884" x="2217738" y="2176463"/>
          <p14:tracePt t="144890" x="2192338" y="2209800"/>
          <p14:tracePt t="144900" x="2176463" y="2217738"/>
          <p14:tracePt t="144906" x="2151063" y="2252663"/>
          <p14:tracePt t="144914" x="2133600" y="2260600"/>
          <p14:tracePt t="144922" x="2125663" y="2278063"/>
          <p14:tracePt t="144930" x="2108200" y="2278063"/>
          <p14:tracePt t="144938" x="2108200" y="2293938"/>
          <p14:tracePt t="144946" x="2090738" y="2303463"/>
          <p14:tracePt t="144954" x="2082800" y="2303463"/>
          <p14:tracePt t="144962" x="2065338" y="2319338"/>
          <p14:tracePt t="144970" x="2065338" y="2328863"/>
          <p14:tracePt t="144978" x="2049463" y="2328863"/>
          <p14:tracePt t="144986" x="2039938" y="2344738"/>
          <p14:tracePt t="144994" x="2039938" y="2362200"/>
          <p14:tracePt t="145002" x="2024063" y="2362200"/>
          <p14:tracePt t="145010" x="2014538" y="2362200"/>
          <p14:tracePt t="145018" x="2014538" y="2370138"/>
          <p14:tracePt t="145042" x="1998663" y="2370138"/>
          <p14:tracePt t="145130" x="1998663" y="2362200"/>
          <p14:tracePt t="145746" x="1981200" y="2362200"/>
          <p14:tracePt t="145754" x="1973263" y="2362200"/>
          <p14:tracePt t="145762" x="1955800" y="2387600"/>
          <p14:tracePt t="145770" x="1938338" y="2405063"/>
          <p14:tracePt t="145778" x="1930400" y="2405063"/>
          <p14:tracePt t="145786" x="1912938" y="2413000"/>
          <p14:tracePt t="145794" x="1897063" y="2413000"/>
          <p14:tracePt t="145802" x="1871663" y="2446338"/>
          <p14:tracePt t="145810" x="1846263" y="2455863"/>
          <p14:tracePt t="145818" x="1828800" y="2455863"/>
          <p14:tracePt t="145826" x="1785938" y="2471738"/>
          <p14:tracePt t="145834" x="1760538" y="2489200"/>
          <p14:tracePt t="145841" x="1735138" y="2489200"/>
          <p14:tracePt t="145850" x="1719263" y="2489200"/>
          <p14:tracePt t="145857" x="1676400" y="2489200"/>
          <p14:tracePt t="145867" x="1651000" y="2489200"/>
          <p14:tracePt t="145874" x="1633538" y="2489200"/>
          <p14:tracePt t="145883" x="1592263" y="2489200"/>
          <p14:tracePt t="145890" x="1566863" y="2489200"/>
          <p14:tracePt t="145898" x="1549400" y="2489200"/>
          <p14:tracePt t="145906" x="1524000" y="2471738"/>
          <p14:tracePt t="145914" x="1506538" y="2471738"/>
          <p14:tracePt t="145922" x="1481138" y="2471738"/>
          <p14:tracePt t="145930" x="1465263" y="2471738"/>
          <p14:tracePt t="145938" x="1465263" y="2455863"/>
          <p14:tracePt t="145946" x="1455738" y="2455863"/>
          <p14:tracePt t="145954" x="1439863" y="2455863"/>
          <p14:tracePt t="145962" x="1422400" y="2455863"/>
          <p14:tracePt t="145970" x="1422400" y="2446338"/>
          <p14:tracePt t="145978" x="1414463" y="2446338"/>
          <p14:tracePt t="145986" x="1397000" y="2446338"/>
          <p14:tracePt t="145994" x="1379538" y="2446338"/>
          <p14:tracePt t="146010" x="1371600" y="2430463"/>
          <p14:tracePt t="146026" x="1354138" y="2430463"/>
          <p14:tracePt t="146066" x="1338263" y="2430463"/>
          <p14:tracePt t="146113" x="1328738" y="2413000"/>
          <p14:tracePt t="146154" x="1312863" y="2413000"/>
          <p14:tracePt t="146194" x="1295400" y="2413000"/>
          <p14:tracePt t="146210" x="1295400" y="2405063"/>
          <p14:tracePt t="146226" x="1287463" y="2405063"/>
          <p14:tracePt t="146250" x="1270000" y="2405063"/>
          <p14:tracePt t="146282" x="1252538" y="2405063"/>
          <p14:tracePt t="146298" x="1252538" y="2387600"/>
          <p14:tracePt t="146322" x="1244600" y="2387600"/>
          <p14:tracePt t="146370" x="1227138" y="2387600"/>
          <p14:tracePt t="146402" x="1219200" y="2370138"/>
          <p14:tracePt t="146434" x="1201738" y="2370138"/>
          <p14:tracePt t="146497" x="1201738" y="2362200"/>
          <p14:tracePt t="147041" x="1176338" y="2362200"/>
          <p14:tracePt t="147051" x="1160463" y="2362200"/>
          <p14:tracePt t="147057" x="1143000" y="2344738"/>
          <p14:tracePt t="147067" x="1117600" y="2328863"/>
          <p14:tracePt t="147081" x="1100138" y="2319338"/>
          <p14:tracePt t="147089" x="1092200" y="2319338"/>
          <p14:tracePt t="147097" x="1074738" y="2303463"/>
          <p14:tracePt t="147113" x="1058863" y="2293938"/>
          <p14:tracePt t="147121" x="1049338" y="2293938"/>
          <p14:tracePt t="147137" x="1033463" y="2278063"/>
          <p14:tracePt t="147153" x="1016000" y="2260600"/>
          <p14:tracePt t="147177" x="1008063" y="2260600"/>
          <p14:tracePt t="147185" x="1008063" y="2252663"/>
          <p14:tracePt t="147193" x="990600" y="2252663"/>
          <p14:tracePt t="147217" x="973138" y="2235200"/>
          <p14:tracePt t="147234" x="965200" y="2217738"/>
          <p14:tracePt t="147257" x="965200" y="2209800"/>
          <p14:tracePt t="147265" x="947738" y="2209800"/>
          <p14:tracePt t="147281" x="947738" y="2192338"/>
          <p14:tracePt t="147297" x="939800" y="2176463"/>
          <p14:tracePt t="147321" x="939800" y="2166938"/>
          <p14:tracePt t="147337" x="922338" y="2151063"/>
          <p14:tracePt t="147369" x="906463" y="2133600"/>
          <p14:tracePt t="147401" x="906463" y="2125663"/>
          <p14:tracePt t="147417" x="906463" y="2108200"/>
          <p14:tracePt t="147434" x="906463" y="2090738"/>
          <p14:tracePt t="147457" x="906463" y="2082800"/>
          <p14:tracePt t="147473" x="906463" y="2065338"/>
          <p14:tracePt t="147481" x="906463" y="2057400"/>
          <p14:tracePt t="147497" x="906463" y="2039938"/>
          <p14:tracePt t="147505" x="906463" y="2024063"/>
          <p14:tracePt t="147513" x="906463" y="2014538"/>
          <p14:tracePt t="147521" x="906463" y="1998663"/>
          <p14:tracePt t="147529" x="906463" y="1981200"/>
          <p14:tracePt t="147537" x="906463" y="1973263"/>
          <p14:tracePt t="147545" x="906463" y="1955800"/>
          <p14:tracePt t="147553" x="906463" y="1938338"/>
          <p14:tracePt t="147560" x="906463" y="1930400"/>
          <p14:tracePt t="147569" x="906463" y="1912938"/>
          <p14:tracePt t="147577" x="906463" y="1897063"/>
          <p14:tracePt t="147585" x="906463" y="1887538"/>
          <p14:tracePt t="147593" x="906463" y="1871663"/>
          <p14:tracePt t="147601" x="922338" y="1854200"/>
          <p14:tracePt t="147609" x="922338" y="1846263"/>
          <p14:tracePt t="147617" x="922338" y="1828800"/>
          <p14:tracePt t="147624" x="922338" y="1811338"/>
          <p14:tracePt t="147634" x="939800" y="1811338"/>
          <p14:tracePt t="147641" x="939800" y="1803400"/>
          <p14:tracePt t="147657" x="947738" y="1785938"/>
          <p14:tracePt t="147673" x="947738" y="1778000"/>
          <p14:tracePt t="147681" x="947738" y="1760538"/>
          <p14:tracePt t="147688" x="965200" y="1760538"/>
          <p14:tracePt t="147696" x="965200" y="1735138"/>
          <p14:tracePt t="147705" x="973138" y="1735138"/>
          <p14:tracePt t="147713" x="973138" y="1719263"/>
          <p14:tracePt t="147721" x="990600" y="1693863"/>
          <p14:tracePt t="147728" x="990600" y="1676400"/>
          <p14:tracePt t="147737" x="1008063" y="1676400"/>
          <p14:tracePt t="147745" x="1008063" y="1658938"/>
          <p14:tracePt t="147753" x="1008063" y="1651000"/>
          <p14:tracePt t="147761" x="1016000" y="1651000"/>
          <p14:tracePt t="147768" x="1016000" y="1633538"/>
          <p14:tracePt t="147776" x="1033463" y="1633538"/>
          <p14:tracePt t="147785" x="1033463" y="1617663"/>
          <p14:tracePt t="147808" x="1049338" y="1617663"/>
          <p14:tracePt t="147817" x="1049338" y="1608138"/>
          <p14:tracePt t="147840" x="1058863" y="1592263"/>
          <p14:tracePt t="147848" x="1074738" y="1574800"/>
          <p14:tracePt t="147864" x="1092200" y="1566863"/>
          <p14:tracePt t="147880" x="1100138" y="1566863"/>
          <p14:tracePt t="147889" x="1100138" y="1549400"/>
          <p14:tracePt t="147904" x="1117600" y="1549400"/>
          <p14:tracePt t="147920" x="1135063" y="1531938"/>
          <p14:tracePt t="147936" x="1143000" y="1531938"/>
          <p14:tracePt t="147952" x="1160463" y="1531938"/>
          <p14:tracePt t="147960" x="1176338" y="1524000"/>
          <p14:tracePt t="147968" x="1185863" y="1524000"/>
          <p14:tracePt t="147976" x="1201738" y="1524000"/>
          <p14:tracePt t="147984" x="1227138" y="1524000"/>
          <p14:tracePt t="147992" x="1252538" y="1524000"/>
          <p14:tracePt t="148001" x="1270000" y="1524000"/>
          <p14:tracePt t="148008" x="1295400" y="1506538"/>
          <p14:tracePt t="148018" x="1328738" y="1506538"/>
          <p14:tracePt t="148024" x="1338263" y="1506538"/>
          <p14:tracePt t="148033" x="1354138" y="1506538"/>
          <p14:tracePt t="148040" x="1379538" y="1506538"/>
          <p14:tracePt t="148056" x="1397000" y="1506538"/>
          <p14:tracePt t="148072" x="1414463" y="1506538"/>
          <p14:tracePt t="148088" x="1422400" y="1506538"/>
          <p14:tracePt t="148104" x="1422400" y="1524000"/>
          <p14:tracePt t="148112" x="1439863" y="1524000"/>
          <p14:tracePt t="148144" x="1455738" y="1531938"/>
          <p14:tracePt t="148176" x="1465263" y="1531938"/>
          <p14:tracePt t="148200" x="1465263" y="1549400"/>
          <p14:tracePt t="148264" x="1465263" y="1566863"/>
          <p14:tracePt t="148272" x="1481138" y="1566863"/>
          <p14:tracePt t="148991" x="1481138" y="1574800"/>
          <p14:tracePt t="149000" x="1455738" y="1608138"/>
          <p14:tracePt t="149007" x="1422400" y="1651000"/>
          <p14:tracePt t="149015" x="1397000" y="1676400"/>
          <p14:tracePt t="149023" x="1371600" y="1719263"/>
          <p14:tracePt t="149034" x="1354138" y="1760538"/>
          <p14:tracePt t="149039" x="1328738" y="1785938"/>
          <p14:tracePt t="149047" x="1287463" y="1854200"/>
          <p14:tracePt t="149055" x="1244600" y="1912938"/>
          <p14:tracePt t="149063" x="1201738" y="1981200"/>
          <p14:tracePt t="149071" x="1185863" y="2014538"/>
          <p14:tracePt t="149079" x="1143000" y="2065338"/>
          <p14:tracePt t="149087" x="1135063" y="2090738"/>
          <p14:tracePt t="149095" x="1100138" y="2133600"/>
          <p14:tracePt t="149103" x="1074738" y="2166938"/>
          <p14:tracePt t="149111" x="1058863" y="2192338"/>
          <p14:tracePt t="149119" x="1033463" y="2217738"/>
          <p14:tracePt t="149127" x="1016000" y="2235200"/>
          <p14:tracePt t="149135" x="1008063" y="2260600"/>
          <p14:tracePt t="149143" x="990600" y="2278063"/>
          <p14:tracePt t="149151" x="973138" y="2293938"/>
          <p14:tracePt t="149159" x="973138" y="2303463"/>
          <p14:tracePt t="149167" x="965200" y="2303463"/>
          <p14:tracePt t="149174" x="965200" y="2319338"/>
          <p14:tracePt t="149184" x="947738" y="2319338"/>
          <p14:tracePt t="149191" x="947738" y="2328863"/>
          <p14:tracePt t="149247" x="947738" y="2344738"/>
          <p14:tracePt t="149263" x="939800" y="2344738"/>
          <p14:tracePt t="149278" x="939800" y="2362200"/>
          <p14:tracePt t="149287" x="922338" y="2362200"/>
          <p14:tracePt t="149310" x="922338" y="2370138"/>
          <p14:tracePt t="149351" x="922338" y="2387600"/>
          <p14:tracePt t="149415" x="906463" y="2387600"/>
          <p14:tracePt t="149591" x="906463" y="2370138"/>
          <p14:tracePt t="149623" x="896938" y="2362200"/>
          <p14:tracePt t="149639" x="896938" y="2344738"/>
          <p14:tracePt t="149646" x="896938" y="2328863"/>
          <p14:tracePt t="149655" x="896938" y="2319338"/>
          <p14:tracePt t="149671" x="896938" y="2293938"/>
          <p14:tracePt t="149687" x="896938" y="2278063"/>
          <p14:tracePt t="149694" x="896938" y="2252663"/>
          <p14:tracePt t="149703" x="896938" y="2235200"/>
          <p14:tracePt t="149710" x="896938" y="2217738"/>
          <p14:tracePt t="149719" x="896938" y="2192338"/>
          <p14:tracePt t="149727" x="896938" y="2176463"/>
          <p14:tracePt t="149735" x="896938" y="2151063"/>
          <p14:tracePt t="149743" x="906463" y="2108200"/>
          <p14:tracePt t="149750" x="906463" y="2090738"/>
          <p14:tracePt t="149758" x="939800" y="2065338"/>
          <p14:tracePt t="149768" x="965200" y="2039938"/>
          <p14:tracePt t="149775" x="973138" y="2024063"/>
          <p14:tracePt t="149784" x="990600" y="1998663"/>
          <p14:tracePt t="149790" x="1008063" y="1981200"/>
          <p14:tracePt t="149798" x="1016000" y="1973263"/>
          <p14:tracePt t="149806" x="1016000" y="1955800"/>
          <p14:tracePt t="149817" x="1033463" y="1955800"/>
          <p14:tracePt t="149830" x="1033463" y="1938338"/>
          <p14:tracePt t="149838" x="1049338" y="1938338"/>
          <p14:tracePt t="149910" x="1058863" y="1955800"/>
          <p14:tracePt t="149942" x="1058863" y="1973263"/>
          <p14:tracePt t="149974" x="1074738" y="1981200"/>
          <p14:tracePt t="149990" x="1074738" y="1998663"/>
          <p14:tracePt t="150006" x="1074738" y="2014538"/>
          <p14:tracePt t="150014" x="1092200" y="2039938"/>
          <p14:tracePt t="150023" x="1092200" y="2057400"/>
          <p14:tracePt t="150038" x="1092200" y="2065338"/>
          <p14:tracePt t="150046" x="1092200" y="2082800"/>
          <p14:tracePt t="150062" x="1092200" y="2090738"/>
          <p14:tracePt t="150086" x="1092200" y="2108200"/>
          <p14:tracePt t="150110" x="1092200" y="2125663"/>
          <p14:tracePt t="150119" x="1092200" y="2133600"/>
          <p14:tracePt t="150134" x="1092200" y="2151063"/>
          <p14:tracePt t="150151" x="1092200" y="2166938"/>
          <p14:tracePt t="150175" x="1092200" y="2176463"/>
          <p14:tracePt t="150184" x="1074738" y="2176463"/>
          <p14:tracePt t="150262" x="1074738" y="2192338"/>
          <p14:tracePt t="150334" x="1058863" y="2192338"/>
          <p14:tracePt t="150351" x="1058863" y="2209800"/>
          <p14:tracePt t="150398" x="1058863" y="2217738"/>
          <p14:tracePt t="150526" x="1049338" y="2217738"/>
          <p14:tracePt t="150670" x="1033463" y="2217738"/>
          <p14:tracePt t="150758" x="1016000" y="2217738"/>
          <p14:tracePt t="151126" x="1016000" y="2209800"/>
          <p14:tracePt t="151142" x="1008063" y="2192338"/>
          <p14:tracePt t="151158" x="990600" y="2176463"/>
          <p14:tracePt t="151173" x="990600" y="2166938"/>
          <p14:tracePt t="151182" x="973138" y="2166938"/>
          <p14:tracePt t="151190" x="973138" y="2151063"/>
          <p14:tracePt t="151197" x="965200" y="2133600"/>
          <p14:tracePt t="151222" x="965200" y="2125663"/>
          <p14:tracePt t="151238" x="947738" y="2108200"/>
          <p14:tracePt t="151254" x="947738" y="2090738"/>
          <p14:tracePt t="151269" x="947738" y="2082800"/>
          <p14:tracePt t="151293" x="939800" y="2082800"/>
          <p14:tracePt t="151301" x="939800" y="2065338"/>
          <p14:tracePt t="151589" x="939800" y="2057400"/>
          <p14:tracePt t="151597" x="939800" y="2039938"/>
          <p14:tracePt t="151613" x="939800" y="2024063"/>
          <p14:tracePt t="151621" x="939800" y="2014538"/>
          <p14:tracePt t="151629" x="947738" y="1998663"/>
          <p14:tracePt t="151637" x="947738" y="1973263"/>
          <p14:tracePt t="151645" x="947738" y="1955800"/>
          <p14:tracePt t="151653" x="965200" y="1938338"/>
          <p14:tracePt t="151661" x="973138" y="1912938"/>
          <p14:tracePt t="151669" x="990600" y="1887538"/>
          <p14:tracePt t="151677" x="990600" y="1871663"/>
          <p14:tracePt t="151685" x="1016000" y="1846263"/>
          <p14:tracePt t="151693" x="1033463" y="1828800"/>
          <p14:tracePt t="151702" x="1049338" y="1803400"/>
          <p14:tracePt t="151709" x="1074738" y="1778000"/>
          <p14:tracePt t="151718" x="1100138" y="1744663"/>
          <p14:tracePt t="151725" x="1135063" y="1735138"/>
          <p14:tracePt t="151734" x="1160463" y="1719263"/>
          <p14:tracePt t="151741" x="1185863" y="1701800"/>
          <p14:tracePt t="151750" x="1201738" y="1693863"/>
          <p14:tracePt t="151757" x="1227138" y="1658938"/>
          <p14:tracePt t="151765" x="1252538" y="1658938"/>
          <p14:tracePt t="151773" x="1287463" y="1651000"/>
          <p14:tracePt t="151781" x="1312863" y="1633538"/>
          <p14:tracePt t="151789" x="1338263" y="1617663"/>
          <p14:tracePt t="151797" x="1371600" y="1608138"/>
          <p14:tracePt t="151805" x="1414463" y="1592263"/>
          <p14:tracePt t="151813" x="1455738" y="1574800"/>
          <p14:tracePt t="151821" x="1490663" y="1566863"/>
          <p14:tracePt t="151829" x="1506538" y="1566863"/>
          <p14:tracePt t="151837" x="1549400" y="1566863"/>
          <p14:tracePt t="151845" x="1574800" y="1549400"/>
          <p14:tracePt t="151853" x="1617663" y="1549400"/>
          <p14:tracePt t="151861" x="1651000" y="1549400"/>
          <p14:tracePt t="151869" x="1676400" y="1531938"/>
          <p14:tracePt t="151877" x="1693863" y="1531938"/>
          <p14:tracePt t="151885" x="1701800" y="1531938"/>
          <p14:tracePt t="151893" x="1735138" y="1531938"/>
          <p14:tracePt t="151909" x="1744663" y="1531938"/>
          <p14:tracePt t="151917" x="1760538" y="1549400"/>
          <p14:tracePt t="151925" x="1770063" y="1549400"/>
          <p14:tracePt t="151934" x="1770063" y="1566863"/>
          <p14:tracePt t="151941" x="1785938" y="1574800"/>
          <p14:tracePt t="151950" x="1803400" y="1574800"/>
          <p14:tracePt t="151957" x="1803400" y="1592263"/>
          <p14:tracePt t="151965" x="1811338" y="1592263"/>
          <p14:tracePt t="151973" x="1811338" y="1608138"/>
          <p14:tracePt t="151984" x="1828800" y="1608138"/>
          <p14:tracePt t="151989" x="1828800" y="1617663"/>
          <p14:tracePt t="151997" x="1846263" y="1617663"/>
          <p14:tracePt t="152005" x="1854200" y="1633538"/>
          <p14:tracePt t="152021" x="1854200" y="1651000"/>
          <p14:tracePt t="152029" x="1871663" y="1651000"/>
          <p14:tracePt t="152037" x="1887538" y="1658938"/>
          <p14:tracePt t="152053" x="1897063" y="1676400"/>
          <p14:tracePt t="152061" x="1897063" y="1693863"/>
          <p14:tracePt t="152069" x="1912938" y="1693863"/>
          <p14:tracePt t="152077" x="1912938" y="1701800"/>
          <p14:tracePt t="152085" x="1930400" y="1719263"/>
          <p14:tracePt t="152093" x="1930400" y="1735138"/>
          <p14:tracePt t="152109" x="1938338" y="1744663"/>
          <p14:tracePt t="152133" x="1955800" y="1760538"/>
          <p14:tracePt t="152141" x="1955800" y="1778000"/>
          <p14:tracePt t="152150" x="1955800" y="1785938"/>
          <p14:tracePt t="152165" x="1973263" y="1803400"/>
          <p14:tracePt t="152184" x="1973263" y="1811338"/>
          <p14:tracePt t="152205" x="1981200" y="1828800"/>
          <p14:tracePt t="152229" x="1981200" y="1846263"/>
          <p14:tracePt t="152245" x="1981200" y="1854200"/>
          <p14:tracePt t="152268" x="1981200" y="1871663"/>
          <p14:tracePt t="152301" x="1981200" y="1887538"/>
          <p14:tracePt t="152453" x="1973263" y="1887538"/>
          <p14:tracePt t="152461" x="1938338" y="1871663"/>
          <p14:tracePt t="152469" x="1897063" y="1854200"/>
          <p14:tracePt t="152477" x="1871663" y="1846263"/>
          <p14:tracePt t="152485" x="1828800" y="1811338"/>
          <p14:tracePt t="152493" x="1785938" y="1803400"/>
          <p14:tracePt t="152501" x="1760538" y="1785938"/>
          <p14:tracePt t="152509" x="1701800" y="1760538"/>
          <p14:tracePt t="152518" x="1651000" y="1744663"/>
          <p14:tracePt t="152524" x="1608138" y="1744663"/>
          <p14:tracePt t="152534" x="1566863" y="1735138"/>
          <p14:tracePt t="152541" x="1524000" y="1735138"/>
          <p14:tracePt t="152548" x="1465263" y="1735138"/>
          <p14:tracePt t="152557" x="1422400" y="1735138"/>
          <p14:tracePt t="152564" x="1371600" y="1735138"/>
          <p14:tracePt t="152573" x="1328738" y="1735138"/>
          <p14:tracePt t="152581" x="1252538" y="1735138"/>
          <p14:tracePt t="152588" x="1201738" y="1744663"/>
          <p14:tracePt t="152597" x="1143000" y="1760538"/>
          <p14:tracePt t="152605" x="1117600" y="1760538"/>
          <p14:tracePt t="152612" x="1058863" y="1778000"/>
          <p14:tracePt t="152621" x="1008063" y="1778000"/>
          <p14:tracePt t="152628" x="965200" y="1785938"/>
          <p14:tracePt t="152637" x="939800" y="1803400"/>
          <p14:tracePt t="152644" x="906463" y="1803400"/>
          <p14:tracePt t="152652" x="881063" y="1811338"/>
          <p14:tracePt t="152660" x="863600" y="1811338"/>
          <p14:tracePt t="152668" x="838200" y="1811338"/>
          <p14:tracePt t="152676" x="820738" y="1828800"/>
          <p14:tracePt t="152684" x="812800" y="1828800"/>
          <p14:tracePt t="152692" x="795338" y="1846263"/>
          <p14:tracePt t="152701" x="779463" y="1846263"/>
          <p14:tracePt t="152708" x="779463" y="1854200"/>
          <p14:tracePt t="152718" x="769938" y="1854200"/>
          <p14:tracePt t="152733" x="754063" y="1871663"/>
          <p14:tracePt t="152748" x="736600" y="1871663"/>
          <p14:tracePt t="152756" x="736600" y="1887538"/>
          <p14:tracePt t="152812" x="728663" y="1887538"/>
          <p14:tracePt t="152956" x="728663" y="1871663"/>
          <p14:tracePt t="152964" x="728663" y="1854200"/>
          <p14:tracePt t="152972" x="728663" y="1846263"/>
          <p14:tracePt t="152980" x="728663" y="1828800"/>
          <p14:tracePt t="152988" x="728663" y="1811338"/>
          <p14:tracePt t="152996" x="728663" y="1803400"/>
          <p14:tracePt t="153004" x="728663" y="1785938"/>
          <p14:tracePt t="153012" x="728663" y="1778000"/>
          <p14:tracePt t="153020" x="728663" y="1744663"/>
          <p14:tracePt t="153028" x="736600" y="1735138"/>
          <p14:tracePt t="153036" x="736600" y="1719263"/>
          <p14:tracePt t="153044" x="736600" y="1701800"/>
          <p14:tracePt t="153060" x="754063" y="1693863"/>
          <p14:tracePt t="153068" x="754063" y="1676400"/>
          <p14:tracePt t="153076" x="754063" y="1658938"/>
          <p14:tracePt t="153084" x="769938" y="1651000"/>
          <p14:tracePt t="153092" x="769938" y="1633538"/>
          <p14:tracePt t="153101" x="779463" y="1617663"/>
          <p14:tracePt t="153108" x="779463" y="1608138"/>
          <p14:tracePt t="153118" x="795338" y="1574800"/>
          <p14:tracePt t="153124" x="812800" y="1566863"/>
          <p14:tracePt t="153134" x="838200" y="1549400"/>
          <p14:tracePt t="153140" x="855663" y="1524000"/>
          <p14:tracePt t="153148" x="881063" y="1506538"/>
          <p14:tracePt t="153156" x="896938" y="1498600"/>
          <p14:tracePt t="153164" x="922338" y="1481138"/>
          <p14:tracePt t="153172" x="947738" y="1465263"/>
          <p14:tracePt t="153180" x="973138" y="1455738"/>
          <p14:tracePt t="153188" x="1008063" y="1439863"/>
          <p14:tracePt t="153196" x="1016000" y="1422400"/>
          <p14:tracePt t="153204" x="1049338" y="1422400"/>
          <p14:tracePt t="153212" x="1074738" y="1414463"/>
          <p14:tracePt t="153220" x="1092200" y="1414463"/>
          <p14:tracePt t="153228" x="1117600" y="1414463"/>
          <p14:tracePt t="153236" x="1143000" y="1397000"/>
          <p14:tracePt t="153244" x="1176338" y="1397000"/>
          <p14:tracePt t="153252" x="1185863" y="1397000"/>
          <p14:tracePt t="153260" x="1219200" y="1397000"/>
          <p14:tracePt t="153268" x="1244600" y="1397000"/>
          <p14:tracePt t="153276" x="1270000" y="1397000"/>
          <p14:tracePt t="153284" x="1295400" y="1397000"/>
          <p14:tracePt t="153292" x="1328738" y="1397000"/>
          <p14:tracePt t="153301" x="1338263" y="1397000"/>
          <p14:tracePt t="153308" x="1371600" y="1397000"/>
          <p14:tracePt t="153318" x="1397000" y="1397000"/>
          <p14:tracePt t="153324" x="1422400" y="1397000"/>
          <p14:tracePt t="153334" x="1439863" y="1397000"/>
          <p14:tracePt t="153340" x="1465263" y="1397000"/>
          <p14:tracePt t="153351" x="1490663" y="1397000"/>
          <p14:tracePt t="153356" x="1506538" y="1397000"/>
          <p14:tracePt t="153367" x="1531938" y="1397000"/>
          <p14:tracePt t="153372" x="1566863" y="1397000"/>
          <p14:tracePt t="153384" x="1574800" y="1397000"/>
          <p14:tracePt t="153387" x="1608138" y="1397000"/>
          <p14:tracePt t="153401" x="1617663" y="1397000"/>
          <p14:tracePt t="153404" x="1651000" y="1414463"/>
          <p14:tracePt t="153420" x="1658938" y="1414463"/>
          <p14:tracePt t="153428" x="1676400" y="1422400"/>
          <p14:tracePt t="153436" x="1693863" y="1422400"/>
          <p14:tracePt t="153444" x="1701800" y="1422400"/>
          <p14:tracePt t="153452" x="1719263" y="1422400"/>
          <p14:tracePt t="153459" x="1719263" y="1439863"/>
          <p14:tracePt t="153468" x="1735138" y="1439863"/>
          <p14:tracePt t="153476" x="1744663" y="1439863"/>
          <p14:tracePt t="153484" x="1760538" y="1455738"/>
          <p14:tracePt t="153492" x="1770063" y="1455738"/>
          <p14:tracePt t="153508" x="1785938" y="1465263"/>
          <p14:tracePt t="153518" x="1803400" y="1465263"/>
          <p14:tracePt t="153524" x="1803400" y="1481138"/>
          <p14:tracePt t="153532" x="1811338" y="1481138"/>
          <p14:tracePt t="153540" x="1811338" y="1498600"/>
          <p14:tracePt t="153550" x="1828800" y="1498600"/>
          <p14:tracePt t="153563" x="1846263" y="1506538"/>
          <p14:tracePt t="153587" x="1854200" y="1524000"/>
          <p14:tracePt t="153603" x="1871663" y="1531938"/>
          <p14:tracePt t="153627" x="1871663" y="1549400"/>
          <p14:tracePt t="153636" x="1887538" y="1549400"/>
          <p14:tracePt t="153652" x="1887538" y="1566863"/>
          <p14:tracePt t="153667" x="1887538" y="1574800"/>
          <p14:tracePt t="153684" x="1897063" y="1574800"/>
          <p14:tracePt t="153691" x="1897063" y="1592263"/>
          <p14:tracePt t="153724" x="1897063" y="1608138"/>
          <p14:tracePt t="153771" x="1897063" y="1617663"/>
          <p14:tracePt t="153803" x="1897063" y="1633538"/>
          <p14:tracePt t="153843" x="1897063" y="1651000"/>
          <p14:tracePt t="153987" x="1897063" y="1633538"/>
          <p14:tracePt t="153995" x="1897063" y="1617663"/>
          <p14:tracePt t="154003" x="1897063" y="1608138"/>
          <p14:tracePt t="154011" x="1897063" y="1592263"/>
          <p14:tracePt t="154019" x="1897063" y="1566863"/>
          <p14:tracePt t="154027" x="1897063" y="1549400"/>
          <p14:tracePt t="154658" x="1871663" y="1574800"/>
          <p14:tracePt t="154668" x="1846263" y="1592263"/>
          <p14:tracePt t="154674" x="1811338" y="1633538"/>
          <p14:tracePt t="154684" x="1760538" y="1676400"/>
          <p14:tracePt t="154690" x="1719263" y="1719263"/>
          <p14:tracePt t="154698" x="1676400" y="1760538"/>
          <p14:tracePt t="154706" x="1633538" y="1803400"/>
          <p14:tracePt t="154714" x="1592263" y="1846263"/>
          <p14:tracePt t="154722" x="1531938" y="1887538"/>
          <p14:tracePt t="154730" x="1490663" y="1912938"/>
          <p14:tracePt t="154738" x="1455738" y="1938338"/>
          <p14:tracePt t="154746" x="1439863" y="1955800"/>
          <p14:tracePt t="154754" x="1397000" y="1973263"/>
          <p14:tracePt t="154762" x="1371600" y="1998663"/>
          <p14:tracePt t="154770" x="1328738" y="2014538"/>
          <p14:tracePt t="154778" x="1295400" y="2024063"/>
          <p14:tracePt t="154786" x="1270000" y="2039938"/>
          <p14:tracePt t="154794" x="1252538" y="2057400"/>
          <p14:tracePt t="154802" x="1227138" y="2057400"/>
          <p14:tracePt t="154810" x="1219200" y="2065338"/>
          <p14:tracePt t="154818" x="1201738" y="2065338"/>
          <p14:tracePt t="154826" x="1185863" y="2082800"/>
          <p14:tracePt t="154834" x="1176338" y="2082800"/>
          <p14:tracePt t="154842" x="1160463" y="2082800"/>
          <p14:tracePt t="154851" x="1143000" y="2082800"/>
          <p14:tracePt t="154858" x="1143000" y="2090738"/>
          <p14:tracePt t="154867" x="1135063" y="2090738"/>
          <p14:tracePt t="154874" x="1117600" y="2090738"/>
          <p14:tracePt t="154884" x="1117600" y="2108200"/>
          <p14:tracePt t="154898" x="1100138" y="2108200"/>
          <p14:tracePt t="155018" x="1092200" y="2108200"/>
          <p14:tracePt t="155058" x="1092200" y="2125663"/>
          <p14:tracePt t="155170" x="1074738" y="2125663"/>
          <p14:tracePt t="155218" x="1074738" y="2133600"/>
          <p14:tracePt t="155242" x="1058863" y="2133600"/>
          <p14:tracePt t="155274" x="1049338" y="2133600"/>
          <p14:tracePt t="155290" x="1033463" y="2133600"/>
          <p14:tracePt t="155306" x="1016000" y="2133600"/>
          <p14:tracePt t="155322" x="1008063" y="2133600"/>
          <p14:tracePt t="155338" x="990600" y="2133600"/>
          <p14:tracePt t="155346" x="973138" y="2133600"/>
          <p14:tracePt t="155362" x="965200" y="2133600"/>
          <p14:tracePt t="155370" x="947738" y="2133600"/>
          <p14:tracePt t="155386" x="939800" y="2133600"/>
          <p14:tracePt t="155402" x="922338" y="2125663"/>
          <p14:tracePt t="155410" x="906463" y="2125663"/>
          <p14:tracePt t="155426" x="896938" y="2108200"/>
          <p14:tracePt t="155442" x="881063" y="2108200"/>
          <p14:tracePt t="155451" x="881063" y="2090738"/>
          <p14:tracePt t="155458" x="863600" y="2090738"/>
          <p14:tracePt t="155468" x="855663" y="2082800"/>
          <p14:tracePt t="155490" x="838200" y="2065338"/>
          <p14:tracePt t="155506" x="820738" y="2057400"/>
          <p14:tracePt t="155530" x="812800" y="2039938"/>
          <p14:tracePt t="155546" x="812800" y="2024063"/>
          <p14:tracePt t="155554" x="795338" y="2014538"/>
          <p14:tracePt t="155562" x="795338" y="1998663"/>
          <p14:tracePt t="155570" x="779463" y="1998663"/>
          <p14:tracePt t="155578" x="779463" y="1981200"/>
          <p14:tracePt t="155586" x="779463" y="1973263"/>
          <p14:tracePt t="155594" x="779463" y="1955800"/>
          <p14:tracePt t="155601" x="769938" y="1938338"/>
          <p14:tracePt t="155618" x="769938" y="1930400"/>
          <p14:tracePt t="155626" x="754063" y="1912938"/>
          <p14:tracePt t="155634" x="754063" y="1897063"/>
          <p14:tracePt t="155651" x="754063" y="1887538"/>
          <p14:tracePt t="155658" x="754063" y="1871663"/>
          <p14:tracePt t="155674" x="754063" y="1854200"/>
          <p14:tracePt t="155682" x="754063" y="1846263"/>
          <p14:tracePt t="155690" x="754063" y="1828800"/>
          <p14:tracePt t="155706" x="754063" y="1811338"/>
          <p14:tracePt t="155722" x="754063" y="1803400"/>
          <p14:tracePt t="155746" x="754063" y="1785938"/>
          <p14:tracePt t="155778" x="754063" y="1778000"/>
          <p14:tracePt t="155810" x="754063" y="1760538"/>
          <p14:tracePt t="155833" x="754063" y="1744663"/>
          <p14:tracePt t="155841" x="769938" y="1744663"/>
          <p14:tracePt t="155858" x="769938" y="1735138"/>
          <p14:tracePt t="155865" x="779463" y="1719263"/>
          <p14:tracePt t="155874" x="795338" y="1719263"/>
          <p14:tracePt t="155882" x="812800" y="1701800"/>
          <p14:tracePt t="155890" x="820738" y="1693863"/>
          <p14:tracePt t="155898" x="838200" y="1676400"/>
          <p14:tracePt t="155906" x="855663" y="1676400"/>
          <p14:tracePt t="155913" x="881063" y="1658938"/>
          <p14:tracePt t="155922" x="896938" y="1651000"/>
          <p14:tracePt t="155929" x="922338" y="1651000"/>
          <p14:tracePt t="155938" x="939800" y="1633538"/>
          <p14:tracePt t="155946" x="965200" y="1633538"/>
          <p14:tracePt t="155954" x="973138" y="1617663"/>
          <p14:tracePt t="155961" x="990600" y="1617663"/>
          <p14:tracePt t="155970" x="1016000" y="1617663"/>
          <p14:tracePt t="155978" x="1033463" y="1617663"/>
          <p14:tracePt t="155985" x="1058863" y="1617663"/>
          <p14:tracePt t="155993" x="1074738" y="1617663"/>
          <p14:tracePt t="156001" x="1100138" y="1617663"/>
          <p14:tracePt t="156009" x="1135063" y="1617663"/>
          <p14:tracePt t="156017" x="1160463" y="1617663"/>
          <p14:tracePt t="156026" x="1176338" y="1617663"/>
          <p14:tracePt t="156034" x="1185863" y="1633538"/>
          <p14:tracePt t="156041" x="1219200" y="1633538"/>
          <p14:tracePt t="156051" x="1227138" y="1633538"/>
          <p14:tracePt t="156057" x="1227138" y="1651000"/>
          <p14:tracePt t="156067" x="1244600" y="1651000"/>
          <p14:tracePt t="156073" x="1252538" y="1651000"/>
          <p14:tracePt t="156089" x="1270000" y="1651000"/>
          <p14:tracePt t="156097" x="1270000" y="1658938"/>
          <p14:tracePt t="156105" x="1287463" y="1658938"/>
          <p14:tracePt t="156121" x="1295400" y="1676400"/>
          <p14:tracePt t="156129" x="1312863" y="1676400"/>
          <p14:tracePt t="156145" x="1312863" y="1693863"/>
          <p14:tracePt t="156153" x="1328738" y="1693863"/>
          <p14:tracePt t="156169" x="1338263" y="1701800"/>
          <p14:tracePt t="156201" x="1338263" y="1719263"/>
          <p14:tracePt t="156225" x="1354138" y="1719263"/>
          <p14:tracePt t="156241" x="1354138" y="1735138"/>
          <p14:tracePt t="156265" x="1354138" y="1744663"/>
          <p14:tracePt t="156289" x="1354138" y="1760538"/>
          <p14:tracePt t="156305" x="1354138" y="1778000"/>
          <p14:tracePt t="156337" x="1354138" y="1785938"/>
          <p14:tracePt t="156377" x="1338263" y="1785938"/>
          <p14:tracePt t="156385" x="1338263" y="1803400"/>
          <p14:tracePt t="156393" x="1328738" y="1803400"/>
          <p14:tracePt t="156401" x="1312863" y="1803400"/>
          <p14:tracePt t="156409" x="1295400" y="1803400"/>
          <p14:tracePt t="156418" x="1287463" y="1803400"/>
          <p14:tracePt t="156425" x="1270000" y="1803400"/>
          <p14:tracePt t="156434" x="1252538" y="1803400"/>
          <p14:tracePt t="156441" x="1244600" y="1803400"/>
          <p14:tracePt t="156451" x="1219200" y="1803400"/>
          <p14:tracePt t="156457" x="1201738" y="1811338"/>
          <p14:tracePt t="156465" x="1185863" y="1811338"/>
          <p14:tracePt t="156473" x="1160463" y="1828800"/>
          <p14:tracePt t="156481" x="1143000" y="1846263"/>
          <p14:tracePt t="156489" x="1117600" y="1854200"/>
          <p14:tracePt t="156497" x="1100138" y="1854200"/>
          <p14:tracePt t="156505" x="1100138" y="1871663"/>
          <p14:tracePt t="156513" x="1092200" y="1887538"/>
          <p14:tracePt t="156521" x="1074738" y="1897063"/>
          <p14:tracePt t="156529" x="1058863" y="1912938"/>
          <p14:tracePt t="156537" x="1049338" y="1930400"/>
          <p14:tracePt t="156545" x="1049338" y="1938338"/>
          <p14:tracePt t="156553" x="1033463" y="1973263"/>
          <p14:tracePt t="156561" x="1016000" y="1981200"/>
          <p14:tracePt t="156569" x="1016000" y="1998663"/>
          <p14:tracePt t="156577" x="1008063" y="2014538"/>
          <p14:tracePt t="156585" x="1008063" y="2039938"/>
          <p14:tracePt t="156601" x="990600" y="2057400"/>
          <p14:tracePt t="156609" x="990600" y="2065338"/>
          <p14:tracePt t="156641" x="990600" y="2082800"/>
          <p14:tracePt t="156673" x="990600" y="2090738"/>
          <p14:tracePt t="156793" x="973138" y="2090738"/>
          <p14:tracePt t="156817" x="973138" y="2082800"/>
          <p14:tracePt t="156825" x="973138" y="2065338"/>
          <p14:tracePt t="156849" x="965200" y="2057400"/>
          <p14:tracePt t="156857" x="965200" y="2039938"/>
          <p14:tracePt t="156873" x="965200" y="2024063"/>
          <p14:tracePt t="156881" x="947738" y="2014538"/>
          <p14:tracePt t="156889" x="947738" y="1998663"/>
          <p14:tracePt t="156897" x="947738" y="1981200"/>
          <p14:tracePt t="156913" x="947738" y="1973263"/>
          <p14:tracePt t="156921" x="947738" y="1955800"/>
          <p14:tracePt t="156937" x="947738" y="1938338"/>
          <p14:tracePt t="156953" x="947738" y="1930400"/>
          <p14:tracePt t="156969" x="947738" y="1912938"/>
          <p14:tracePt t="156985" x="947738" y="1897063"/>
          <p14:tracePt t="156993" x="947738" y="1887538"/>
          <p14:tracePt t="157001" x="947738" y="1854200"/>
          <p14:tracePt t="157008" x="947738" y="1846263"/>
          <p14:tracePt t="157018" x="965200" y="1828800"/>
          <p14:tracePt t="157025" x="965200" y="1811338"/>
          <p14:tracePt t="157034" x="973138" y="1785938"/>
          <p14:tracePt t="157041" x="973138" y="1778000"/>
          <p14:tracePt t="157048" x="990600" y="1760538"/>
          <p14:tracePt t="157057" x="1008063" y="1744663"/>
          <p14:tracePt t="157073" x="1016000" y="1735138"/>
          <p14:tracePt t="157081" x="1016000" y="1719263"/>
          <p14:tracePt t="157089" x="1033463" y="1701800"/>
          <p14:tracePt t="157097" x="1049338" y="1701800"/>
          <p14:tracePt t="157105" x="1058863" y="1693863"/>
          <p14:tracePt t="157113" x="1074738" y="1693863"/>
          <p14:tracePt t="157121" x="1092200" y="1676400"/>
          <p14:tracePt t="157129" x="1100138" y="1676400"/>
          <p14:tracePt t="157137" x="1135063" y="1658938"/>
          <p14:tracePt t="157144" x="1160463" y="1658938"/>
          <p14:tracePt t="157152" x="1176338" y="1651000"/>
          <p14:tracePt t="157161" x="1201738" y="1651000"/>
          <p14:tracePt t="157169" x="1227138" y="1633538"/>
          <p14:tracePt t="157177" x="1252538" y="1633538"/>
          <p14:tracePt t="157185" x="1270000" y="1617663"/>
          <p14:tracePt t="157193" x="1295400" y="1617663"/>
          <p14:tracePt t="157201" x="1328738" y="1608138"/>
          <p14:tracePt t="157209" x="1338263" y="1608138"/>
          <p14:tracePt t="157218" x="1371600" y="1592263"/>
          <p14:tracePt t="157224" x="1397000" y="1592263"/>
          <p14:tracePt t="157233" x="1414463" y="1592263"/>
          <p14:tracePt t="157240" x="1439863" y="1592263"/>
          <p14:tracePt t="157250" x="1455738" y="1592263"/>
          <p14:tracePt t="157256" x="1481138" y="1592263"/>
          <p14:tracePt t="157264" x="1506538" y="1592263"/>
          <p14:tracePt t="157273" x="1524000" y="1592263"/>
          <p14:tracePt t="157280" x="1549400" y="1592263"/>
          <p14:tracePt t="157288" x="1566863" y="1592263"/>
          <p14:tracePt t="157297" x="1592263" y="1592263"/>
          <p14:tracePt t="157305" x="1608138" y="1592263"/>
          <p14:tracePt t="157312" x="1633538" y="1592263"/>
          <p14:tracePt t="157320" x="1651000" y="1592263"/>
          <p14:tracePt t="157328" x="1658938" y="1608138"/>
          <p14:tracePt t="157336" x="1676400" y="1608138"/>
          <p14:tracePt t="157344" x="1693863" y="1617663"/>
          <p14:tracePt t="157352" x="1701800" y="1617663"/>
          <p14:tracePt t="157360" x="1719263" y="1633538"/>
          <p14:tracePt t="157376" x="1735138" y="1633538"/>
          <p14:tracePt t="157384" x="1744663" y="1651000"/>
          <p14:tracePt t="157392" x="1760538" y="1658938"/>
          <p14:tracePt t="157401" x="1770063" y="1658938"/>
          <p14:tracePt t="157408" x="1785938" y="1676400"/>
          <p14:tracePt t="157418" x="1803400" y="1693863"/>
          <p14:tracePt t="157424" x="1811338" y="1701800"/>
          <p14:tracePt t="157440" x="1828800" y="1719263"/>
          <p14:tracePt t="157456" x="1846263" y="1719263"/>
          <p14:tracePt t="157464" x="1846263" y="1735138"/>
          <p14:tracePt t="157488" x="1854200" y="1735138"/>
          <p14:tracePt t="157496" x="1854200" y="1744663"/>
          <p14:tracePt t="157512" x="1871663" y="1744663"/>
          <p14:tracePt t="157528" x="1871663" y="1760538"/>
          <p14:tracePt t="157544" x="1887538" y="1760538"/>
          <p14:tracePt t="157560" x="1887538" y="1778000"/>
          <p14:tracePt t="157616" x="1887538" y="1785938"/>
          <p14:tracePt t="157760" x="1871663" y="1785938"/>
          <p14:tracePt t="157768" x="1871663" y="1778000"/>
          <p14:tracePt t="157776" x="1854200" y="1760538"/>
          <p14:tracePt t="157784" x="1846263" y="1760538"/>
          <p14:tracePt t="157792" x="1828800" y="1744663"/>
          <p14:tracePt t="157801" x="1811338" y="1735138"/>
          <p14:tracePt t="157808" x="1803400" y="1719263"/>
          <p14:tracePt t="157817" x="1785938" y="1701800"/>
          <p14:tracePt t="157824" x="1785938" y="1693863"/>
          <p14:tracePt t="157834" x="1770063" y="1693863"/>
          <p14:tracePt t="157840" x="1760538" y="1676400"/>
          <p14:tracePt t="157848" x="1744663" y="1658938"/>
          <p14:tracePt t="157856" x="1735138" y="1658938"/>
          <p14:tracePt t="157864" x="1719263" y="1651000"/>
          <p14:tracePt t="157872" x="1701800" y="1651000"/>
          <p14:tracePt t="157880" x="1693863" y="1651000"/>
          <p14:tracePt t="157888" x="1676400" y="1651000"/>
          <p14:tracePt t="157896" x="1658938" y="1633538"/>
          <p14:tracePt t="157904" x="1633538" y="1633538"/>
          <p14:tracePt t="157920" x="1608138" y="1633538"/>
          <p14:tracePt t="157928" x="1592263" y="1633538"/>
          <p14:tracePt t="157936" x="1566863" y="1633538"/>
          <p14:tracePt t="157943" x="1549400" y="1633538"/>
          <p14:tracePt t="157952" x="1524000" y="1633538"/>
          <p14:tracePt t="157960" x="1490663" y="1633538"/>
          <p14:tracePt t="157968" x="1481138" y="1633538"/>
          <p14:tracePt t="157976" x="1465263" y="1633538"/>
          <p14:tracePt t="157984" x="1439863" y="1633538"/>
          <p14:tracePt t="157991" x="1414463" y="1633538"/>
          <p14:tracePt t="158001" x="1379538" y="1651000"/>
          <p14:tracePt t="158008" x="1354138" y="1658938"/>
          <p14:tracePt t="158018" x="1328738" y="1676400"/>
          <p14:tracePt t="158024" x="1312863" y="1693863"/>
          <p14:tracePt t="158032" x="1287463" y="1701800"/>
          <p14:tracePt t="158040" x="1252538" y="1701800"/>
          <p14:tracePt t="158048" x="1244600" y="1719263"/>
          <p14:tracePt t="158056" x="1219200" y="1735138"/>
          <p14:tracePt t="158063" x="1201738" y="1735138"/>
          <p14:tracePt t="158072" x="1185863" y="1744663"/>
          <p14:tracePt t="158080" x="1160463" y="1744663"/>
          <p14:tracePt t="158087" x="1160463" y="1760538"/>
          <p14:tracePt t="158096" x="1143000" y="1760538"/>
          <p14:tracePt t="158103" x="1135063" y="1778000"/>
          <p14:tracePt t="158111" x="1117600" y="1778000"/>
          <p14:tracePt t="158119" x="1117600" y="1785938"/>
          <p14:tracePt t="158127" x="1100138" y="1785938"/>
          <p14:tracePt t="158136" x="1092200" y="1803400"/>
          <p14:tracePt t="158152" x="1074738" y="1811338"/>
          <p14:tracePt t="158167" x="1058863" y="1828800"/>
          <p14:tracePt t="158192" x="1058863" y="1846263"/>
          <p14:tracePt t="158208" x="1049338" y="1846263"/>
          <p14:tracePt t="158223" x="1049338" y="1854200"/>
          <p14:tracePt t="158423" x="1049338" y="1846263"/>
          <p14:tracePt t="158447" x="1049338" y="1828800"/>
          <p14:tracePt t="158464" x="1049338" y="1811338"/>
          <p14:tracePt t="158479" x="1058863" y="1803400"/>
          <p14:tracePt t="158519" x="1058863" y="1785938"/>
          <p14:tracePt t="158536" x="1074738" y="1785938"/>
          <p14:tracePt t="158567" x="1092200" y="1778000"/>
          <p14:tracePt t="158575" x="1100138" y="1778000"/>
          <p14:tracePt t="158584" x="1117600" y="1778000"/>
          <p14:tracePt t="158591" x="1117600" y="1760538"/>
          <p14:tracePt t="158600" x="1135063" y="1760538"/>
          <p14:tracePt t="158607" x="1143000" y="1744663"/>
          <p14:tracePt t="158617" x="1176338" y="1744663"/>
          <p14:tracePt t="158623" x="1185863" y="1735138"/>
          <p14:tracePt t="158631" x="1201738" y="1735138"/>
          <p14:tracePt t="158639" x="1227138" y="1719263"/>
          <p14:tracePt t="158647" x="1252538" y="1719263"/>
          <p14:tracePt t="158655" x="1270000" y="1719263"/>
          <p14:tracePt t="158663" x="1295400" y="1701800"/>
          <p14:tracePt t="158671" x="1328738" y="1693863"/>
          <p14:tracePt t="158679" x="1338263" y="1693863"/>
          <p14:tracePt t="158688" x="1354138" y="1693863"/>
          <p14:tracePt t="158695" x="1379538" y="1676400"/>
          <p14:tracePt t="158703" x="1397000" y="1676400"/>
          <p14:tracePt t="158711" x="1414463" y="1676400"/>
          <p14:tracePt t="158719" x="1422400" y="1676400"/>
          <p14:tracePt t="158727" x="1439863" y="1676400"/>
          <p14:tracePt t="158735" x="1455738" y="1676400"/>
          <p14:tracePt t="158743" x="1481138" y="1658938"/>
          <p14:tracePt t="158751" x="1490663" y="1658938"/>
          <p14:tracePt t="158759" x="1506538" y="1658938"/>
          <p14:tracePt t="158767" x="1524000" y="1658938"/>
          <p14:tracePt t="158775" x="1549400" y="1658938"/>
          <p14:tracePt t="158784" x="1566863" y="1658938"/>
          <p14:tracePt t="158791" x="1574800" y="1658938"/>
          <p14:tracePt t="158801" x="1592263" y="1658938"/>
          <p14:tracePt t="158817" x="1608138" y="1658938"/>
          <p14:tracePt t="158823" x="1617663" y="1658938"/>
          <p14:tracePt t="158839" x="1633538" y="1658938"/>
          <p14:tracePt t="158855" x="1651000" y="1658938"/>
          <p14:tracePt t="158871" x="1658938" y="1658938"/>
          <p14:tracePt t="158879" x="1676400" y="1676400"/>
          <p14:tracePt t="158895" x="1693863" y="1676400"/>
          <p14:tracePt t="158903" x="1693863" y="1693863"/>
          <p14:tracePt t="158911" x="1701800" y="1693863"/>
          <p14:tracePt t="158927" x="1719263" y="1693863"/>
          <p14:tracePt t="158935" x="1735138" y="1701800"/>
          <p14:tracePt t="158943" x="1744663" y="1701800"/>
          <p14:tracePt t="158951" x="1744663" y="1719263"/>
          <p14:tracePt t="158959" x="1760538" y="1719263"/>
          <p14:tracePt t="158968" x="1760538" y="1735138"/>
          <p14:tracePt t="158975" x="1770063" y="1735138"/>
          <p14:tracePt t="158984" x="1770063" y="1744663"/>
          <p14:tracePt t="158991" x="1785938" y="1744663"/>
          <p14:tracePt t="159007" x="1803400" y="1760538"/>
          <p14:tracePt t="159023" x="1803400" y="1778000"/>
          <p14:tracePt t="159031" x="1811338" y="1778000"/>
          <p14:tracePt t="159047" x="1828800" y="1785938"/>
          <p14:tracePt t="159063" x="1846263" y="1785938"/>
          <p14:tracePt t="159071" x="1846263" y="1803400"/>
          <p14:tracePt t="159087" x="1854200" y="1803400"/>
          <p14:tracePt t="159095" x="1854200" y="1811338"/>
          <p14:tracePt t="159151" x="1854200" y="1828800"/>
          <p14:tracePt t="159168" x="1871663" y="1828800"/>
          <p14:tracePt t="159335" x="1854200" y="1828800"/>
          <p14:tracePt t="159342" x="1854200" y="1811338"/>
          <p14:tracePt t="159351" x="1846263" y="1811338"/>
          <p14:tracePt t="159359" x="1828800" y="1803400"/>
          <p14:tracePt t="159368" x="1811338" y="1803400"/>
          <p14:tracePt t="159375" x="1803400" y="1785938"/>
          <p14:tracePt t="159384" x="1785938" y="1778000"/>
          <p14:tracePt t="159391" x="1770063" y="1760538"/>
          <p14:tracePt t="159400" x="1760538" y="1760538"/>
          <p14:tracePt t="159407" x="1744663" y="1744663"/>
          <p14:tracePt t="159415" x="1719263" y="1735138"/>
          <p14:tracePt t="159423" x="1701800" y="1735138"/>
          <p14:tracePt t="159431" x="1693863" y="1719263"/>
          <p14:tracePt t="159439" x="1676400" y="1719263"/>
          <p14:tracePt t="159446" x="1651000" y="1719263"/>
          <p14:tracePt t="159455" x="1633538" y="1719263"/>
          <p14:tracePt t="159462" x="1617663" y="1719263"/>
          <p14:tracePt t="159470" x="1608138" y="1719263"/>
          <p14:tracePt t="159478" x="1574800" y="1719263"/>
          <p14:tracePt t="159486" x="1549400" y="1719263"/>
          <p14:tracePt t="159494" x="1524000" y="1719263"/>
          <p14:tracePt t="159502" x="1481138" y="1719263"/>
          <p14:tracePt t="159510" x="1439863" y="1719263"/>
          <p14:tracePt t="159519" x="1422400" y="1719263"/>
          <p14:tracePt t="159526" x="1379538" y="1719263"/>
          <p14:tracePt t="159535" x="1338263" y="1735138"/>
          <p14:tracePt t="159542" x="1295400" y="1735138"/>
          <p14:tracePt t="159551" x="1270000" y="1744663"/>
          <p14:tracePt t="159558" x="1244600" y="1760538"/>
          <p14:tracePt t="159568" x="1201738" y="1778000"/>
          <p14:tracePt t="159574" x="1176338" y="1785938"/>
          <p14:tracePt t="159584" x="1160463" y="1803400"/>
          <p14:tracePt t="159590" x="1135063" y="1811338"/>
          <p14:tracePt t="159601" x="1100138" y="1811338"/>
          <p14:tracePt t="159607" x="1092200" y="1828800"/>
          <p14:tracePt t="159617" x="1074738" y="1846263"/>
          <p14:tracePt t="159622" x="1058863" y="1846263"/>
          <p14:tracePt t="159634" x="1049338" y="1854200"/>
          <p14:tracePt t="159638" x="1033463" y="1871663"/>
          <p14:tracePt t="159654" x="1016000" y="1887538"/>
          <p14:tracePt t="159662" x="1008063" y="1887538"/>
          <p14:tracePt t="159670" x="990600" y="1897063"/>
          <p14:tracePt t="159678" x="990600" y="1912938"/>
          <p14:tracePt t="159687" x="973138" y="1912938"/>
          <p14:tracePt t="159694" x="965200" y="1930400"/>
          <p14:tracePt t="159711" x="947738" y="1938338"/>
          <p14:tracePt t="159727" x="939800" y="1938338"/>
          <p14:tracePt t="159742" x="939800" y="1955800"/>
          <p14:tracePt t="159798" x="922338" y="1955800"/>
          <p14:tracePt t="159846" x="922338" y="1938338"/>
          <p14:tracePt t="159870" x="922338" y="1930400"/>
          <p14:tracePt t="159894" x="922338" y="1912938"/>
          <p14:tracePt t="159918" x="922338" y="1897063"/>
          <p14:tracePt t="159926" x="939800" y="1897063"/>
          <p14:tracePt t="159934" x="939800" y="1887538"/>
          <p14:tracePt t="159958" x="947738" y="1871663"/>
          <p14:tracePt t="159974" x="965200" y="1854200"/>
          <p14:tracePt t="159982" x="973138" y="1854200"/>
          <p14:tracePt t="159990" x="1008063" y="1846263"/>
          <p14:tracePt t="159998" x="1033463" y="1828800"/>
          <p14:tracePt t="160006" x="1074738" y="1803400"/>
          <p14:tracePt t="160014" x="1117600" y="1785938"/>
          <p14:tracePt t="160022" x="1160463" y="1760538"/>
          <p14:tracePt t="160030" x="1219200" y="1744663"/>
          <p14:tracePt t="160038" x="1270000" y="1719263"/>
          <p14:tracePt t="160046" x="1328738" y="1693863"/>
          <p14:tracePt t="160054" x="1354138" y="1676400"/>
          <p14:tracePt t="160062" x="1379538" y="1676400"/>
          <p14:tracePt t="160070" x="1422400" y="1651000"/>
          <p14:tracePt t="160078" x="1455738" y="1651000"/>
          <p14:tracePt t="160086" x="1490663" y="1651000"/>
          <p14:tracePt t="160094" x="1506538" y="1633538"/>
          <p14:tracePt t="160102" x="1531938" y="1633538"/>
          <p14:tracePt t="160110" x="1566863" y="1633538"/>
          <p14:tracePt t="160118" x="1592263" y="1633538"/>
          <p14:tracePt t="160126" x="1608138" y="1633538"/>
          <p14:tracePt t="160134" x="1617663" y="1633538"/>
          <p14:tracePt t="160143" x="1633538" y="1633538"/>
          <p14:tracePt t="160151" x="1651000" y="1651000"/>
          <p14:tracePt t="160168" x="1658938" y="1658938"/>
          <p14:tracePt t="160190" x="1676400" y="1676400"/>
          <p14:tracePt t="160222" x="1676400" y="1693863"/>
          <p14:tracePt t="160254" x="1676400" y="1701800"/>
          <p14:tracePt t="160310" x="1676400" y="1719263"/>
          <p14:tracePt t="160445" x="1676400" y="1701800"/>
          <p14:tracePt t="169493" x="1658938" y="1701800"/>
          <p14:tracePt t="169502" x="1651000" y="1701800"/>
          <p14:tracePt t="169509" x="1633538" y="1701800"/>
          <p14:tracePt t="169518" x="1617663" y="1701800"/>
          <p14:tracePt t="169525" x="1608138" y="1701800"/>
          <p14:tracePt t="169534" x="1574800" y="1701800"/>
          <p14:tracePt t="169540" x="1549400" y="1719263"/>
          <p14:tracePt t="169549" x="1531938" y="1735138"/>
          <p14:tracePt t="169557" x="1506538" y="1744663"/>
          <p14:tracePt t="169565" x="1481138" y="1760538"/>
          <p14:tracePt t="169573" x="1465263" y="1778000"/>
          <p14:tracePt t="169581" x="1439863" y="1785938"/>
          <p14:tracePt t="169589" x="1414463" y="1803400"/>
          <p14:tracePt t="169597" x="1397000" y="1811338"/>
          <p14:tracePt t="169605" x="1379538" y="1811338"/>
          <p14:tracePt t="169613" x="1354138" y="1828800"/>
          <p14:tracePt t="169621" x="1338263" y="1846263"/>
          <p14:tracePt t="169629" x="1312863" y="1854200"/>
          <p14:tracePt t="169644" x="1295400" y="1871663"/>
          <p14:tracePt t="169653" x="1287463" y="1871663"/>
          <p14:tracePt t="169661" x="1270000" y="1887538"/>
          <p14:tracePt t="169700" x="1252538" y="1887538"/>
          <p14:tracePt t="169788" x="1252538" y="1871663"/>
          <p14:tracePt t="169836" x="1244600" y="1871663"/>
          <p14:tracePt t="169852" x="1227138" y="1871663"/>
          <p14:tracePt t="169860" x="1201738" y="1871663"/>
          <p14:tracePt t="169868" x="1185863" y="1871663"/>
          <p14:tracePt t="169876" x="1160463" y="1871663"/>
          <p14:tracePt t="169884" x="1135063" y="1871663"/>
          <p14:tracePt t="169892" x="1100138" y="1871663"/>
          <p14:tracePt t="169901" x="1092200" y="1871663"/>
          <p14:tracePt t="169908" x="1058863" y="1871663"/>
          <p14:tracePt t="169917" x="1049338" y="1871663"/>
          <p14:tracePt t="169925" x="1016000" y="1871663"/>
          <p14:tracePt t="169934" x="1008063" y="1871663"/>
          <p14:tracePt t="169941" x="990600" y="1871663"/>
          <p14:tracePt t="169951" x="973138" y="1871663"/>
          <p14:tracePt t="169957" x="965200" y="1871663"/>
          <p14:tracePt t="169973" x="947738" y="1871663"/>
          <p14:tracePt t="169980" x="939800" y="1871663"/>
          <p14:tracePt t="170052" x="939800" y="1887538"/>
          <p14:tracePt t="170109" x="939800" y="1897063"/>
          <p14:tracePt t="170788" x="965200" y="1871663"/>
          <p14:tracePt t="170796" x="990600" y="1854200"/>
          <p14:tracePt t="170804" x="1033463" y="1828800"/>
          <p14:tracePt t="170812" x="1074738" y="1803400"/>
          <p14:tracePt t="170820" x="1135063" y="1760538"/>
          <p14:tracePt t="170828" x="1185863" y="1735138"/>
          <p14:tracePt t="170836" x="1244600" y="1701800"/>
          <p14:tracePt t="170844" x="1295400" y="1676400"/>
          <p14:tracePt t="170852" x="1354138" y="1651000"/>
          <p14:tracePt t="170860" x="1379538" y="1651000"/>
          <p14:tracePt t="170868" x="1422400" y="1633538"/>
          <p14:tracePt t="170876" x="1465263" y="1617663"/>
          <p14:tracePt t="170884" x="1506538" y="1608138"/>
          <p14:tracePt t="170892" x="1549400" y="1608138"/>
          <p14:tracePt t="170901" x="1592263" y="1592263"/>
          <p14:tracePt t="170908" x="1633538" y="1592263"/>
          <p14:tracePt t="170917" x="1658938" y="1592263"/>
          <p14:tracePt t="170924" x="1693863" y="1592263"/>
          <p14:tracePt t="170932" x="1719263" y="1592263"/>
          <p14:tracePt t="170940" x="1760538" y="1592263"/>
          <p14:tracePt t="170948" x="1770063" y="1592263"/>
          <p14:tracePt t="170956" x="1803400" y="1608138"/>
          <p14:tracePt t="170964" x="1828800" y="1617663"/>
          <p14:tracePt t="170972" x="1854200" y="1617663"/>
          <p14:tracePt t="170980" x="1871663" y="1633538"/>
          <p14:tracePt t="170988" x="1887538" y="1651000"/>
          <p14:tracePt t="170996" x="1912938" y="1658938"/>
          <p14:tracePt t="171004" x="1930400" y="1676400"/>
          <p14:tracePt t="171012" x="1938338" y="1693863"/>
          <p14:tracePt t="171020" x="1955800" y="1701800"/>
          <p14:tracePt t="171028" x="1973263" y="1719263"/>
          <p14:tracePt t="171036" x="1981200" y="1735138"/>
          <p14:tracePt t="171052" x="1998663" y="1744663"/>
          <p14:tracePt t="171060" x="1998663" y="1760538"/>
          <p14:tracePt t="171068" x="2014538" y="1778000"/>
          <p14:tracePt t="171092" x="2024063" y="1785938"/>
          <p14:tracePt t="171252" x="2014538" y="1785938"/>
          <p14:tracePt t="171260" x="1981200" y="1785938"/>
          <p14:tracePt t="171268" x="1955800" y="1803400"/>
          <p14:tracePt t="171276" x="1930400" y="1811338"/>
          <p14:tracePt t="171285" x="1897063" y="1828800"/>
          <p14:tracePt t="171292" x="1854200" y="1846263"/>
          <p14:tracePt t="171301" x="1811338" y="1846263"/>
          <p14:tracePt t="171308" x="1770063" y="1871663"/>
          <p14:tracePt t="171317" x="1735138" y="1887538"/>
          <p14:tracePt t="171324" x="1701800" y="1897063"/>
          <p14:tracePt t="171332" x="1658938" y="1912938"/>
          <p14:tracePt t="171340" x="1617663" y="1930400"/>
          <p14:tracePt t="171348" x="1592263" y="1938338"/>
          <p14:tracePt t="171356" x="1566863" y="1955800"/>
          <p14:tracePt t="171364" x="1531938" y="1973263"/>
          <p14:tracePt t="171372" x="1524000" y="1981200"/>
          <p14:tracePt t="171380" x="1506538" y="1998663"/>
          <p14:tracePt t="171396" x="1490663" y="1998663"/>
          <p14:tracePt t="171404" x="1481138" y="1998663"/>
          <p14:tracePt t="171412" x="1481138" y="2014538"/>
          <p14:tracePt t="171548" x="1465263" y="2014538"/>
          <p14:tracePt t="171587" x="1455738" y="2014538"/>
          <p14:tracePt t="171604" x="1439863" y="2014538"/>
          <p14:tracePt t="171612" x="1439863" y="1998663"/>
          <p14:tracePt t="171620" x="1422400" y="1998663"/>
          <p14:tracePt t="171628" x="1414463" y="1998663"/>
          <p14:tracePt t="171636" x="1379538" y="1998663"/>
          <p14:tracePt t="171643" x="1371600" y="1998663"/>
          <p14:tracePt t="171651" x="1338263" y="1998663"/>
          <p14:tracePt t="171659" x="1312863" y="1998663"/>
          <p14:tracePt t="171668" x="1287463" y="1998663"/>
          <p14:tracePt t="171675" x="1252538" y="1998663"/>
          <p14:tracePt t="171684" x="1227138" y="1998663"/>
          <p14:tracePt t="171691" x="1201738" y="1998663"/>
          <p14:tracePt t="171703" x="1185863" y="1998663"/>
          <p14:tracePt t="171707" x="1176338" y="1998663"/>
          <p14:tracePt t="171715" x="1160463" y="1998663"/>
          <p14:tracePt t="171723" x="1143000" y="1998663"/>
          <p14:tracePt t="171734" x="1135063" y="1998663"/>
          <p14:tracePt t="171739" x="1117600" y="1981200"/>
          <p14:tracePt t="171755" x="1100138" y="1973263"/>
          <p14:tracePt t="171772" x="1092200" y="1955800"/>
          <p14:tracePt t="171779" x="1074738" y="1955800"/>
          <p14:tracePt t="171788" x="1074738" y="1938338"/>
          <p14:tracePt t="171804" x="1058863" y="1930400"/>
          <p14:tracePt t="171827" x="1058863" y="1912938"/>
          <p14:tracePt t="171835" x="1049338" y="1912938"/>
          <p14:tracePt t="171867" x="1049338" y="1897063"/>
          <p14:tracePt t="171900" x="1033463" y="1897063"/>
          <p14:tracePt t="171915" x="1033463" y="1887538"/>
          <p14:tracePt t="171931" x="1016000" y="1887538"/>
          <p14:tracePt t="171971" x="1016000" y="1871663"/>
          <p14:tracePt t="171979" x="1008063" y="1871663"/>
          <p14:tracePt t="172051" x="1008063" y="1854200"/>
          <p14:tracePt t="172068" x="990600" y="1854200"/>
          <p14:tracePt t="172331" x="990600" y="1846263"/>
          <p14:tracePt t="172347" x="990600" y="1828800"/>
          <p14:tracePt t="172355" x="990600" y="1811338"/>
          <p14:tracePt t="172371" x="990600" y="1803400"/>
          <p14:tracePt t="172379" x="990600" y="1785938"/>
          <p14:tracePt t="172387" x="990600" y="1778000"/>
          <p14:tracePt t="172395" x="990600" y="1760538"/>
          <p14:tracePt t="172403" x="990600" y="1744663"/>
          <p14:tracePt t="172419" x="990600" y="1735138"/>
          <p14:tracePt t="172427" x="990600" y="1719263"/>
          <p14:tracePt t="172435" x="990600" y="1701800"/>
          <p14:tracePt t="172443" x="990600" y="1693863"/>
          <p14:tracePt t="172451" x="990600" y="1676400"/>
          <p14:tracePt t="172468" x="990600" y="1658938"/>
          <p14:tracePt t="172485" x="990600" y="1651000"/>
          <p14:tracePt t="172571" x="990600" y="1633538"/>
          <p14:tracePt t="172699" x="990600" y="1651000"/>
          <p14:tracePt t="172715" x="990600" y="1658938"/>
          <p14:tracePt t="172731" x="990600" y="1676400"/>
          <p14:tracePt t="172739" x="990600" y="1693863"/>
          <p14:tracePt t="172747" x="990600" y="1701800"/>
          <p14:tracePt t="172755" x="990600" y="1719263"/>
          <p14:tracePt t="172763" x="990600" y="1735138"/>
          <p14:tracePt t="172779" x="990600" y="1744663"/>
          <p14:tracePt t="172787" x="990600" y="1760538"/>
          <p14:tracePt t="172803" x="990600" y="1778000"/>
          <p14:tracePt t="172827" x="990600" y="1785938"/>
          <p14:tracePt t="172867" x="990600" y="1803400"/>
          <p14:tracePt t="172875" x="1008063" y="1803400"/>
          <p14:tracePt t="173146" x="1008063" y="1785938"/>
          <p14:tracePt t="173162" x="1008063" y="1778000"/>
          <p14:tracePt t="173658" x="1008063" y="1744663"/>
          <p14:tracePt t="173770" x="990600" y="1744663"/>
          <p14:tracePt t="173794" x="973138" y="1744663"/>
          <p14:tracePt t="173810" x="965200" y="1744663"/>
          <p14:tracePt t="173842" x="947738" y="1744663"/>
          <p14:tracePt t="173874" x="947738" y="1735138"/>
          <p14:tracePt t="173906" x="939800" y="1735138"/>
          <p14:tracePt t="174010" x="922338" y="1735138"/>
          <p14:tracePt t="174018" x="922338" y="1719263"/>
          <p14:tracePt t="174034" x="922338" y="1701800"/>
          <p14:tracePt t="174051" x="906463" y="1701800"/>
          <p14:tracePt t="174058" x="906463" y="1693863"/>
          <p14:tracePt t="174081" x="906463" y="1676400"/>
          <p14:tracePt t="174098" x="906463" y="1658938"/>
          <p14:tracePt t="174122" x="906463" y="1651000"/>
          <p14:tracePt t="174138" x="896938" y="1633538"/>
          <p14:tracePt t="174162" x="896938" y="1617663"/>
          <p14:tracePt t="174185" x="896938" y="1608138"/>
          <p14:tracePt t="174201" x="896938" y="1592263"/>
          <p14:tracePt t="174218" x="896938" y="1574800"/>
          <p14:tracePt t="174234" x="906463" y="1566863"/>
          <p14:tracePt t="174242" x="906463" y="1549400"/>
          <p14:tracePt t="174258" x="922338" y="1531938"/>
          <p14:tracePt t="174267" x="922338" y="1524000"/>
          <p14:tracePt t="174274" x="939800" y="1506538"/>
          <p14:tracePt t="174282" x="939800" y="1498600"/>
          <p14:tracePt t="174290" x="947738" y="1481138"/>
          <p14:tracePt t="174297" x="965200" y="1465263"/>
          <p14:tracePt t="174306" x="965200" y="1455738"/>
          <p14:tracePt t="174313" x="973138" y="1439863"/>
          <p14:tracePt t="174329" x="990600" y="1422400"/>
          <p14:tracePt t="174337" x="1008063" y="1414463"/>
          <p14:tracePt t="174346" x="1008063" y="1397000"/>
          <p14:tracePt t="174353" x="1016000" y="1397000"/>
          <p14:tracePt t="174369" x="1016000" y="1379538"/>
          <p14:tracePt t="174377" x="1033463" y="1379538"/>
          <p14:tracePt t="174386" x="1033463" y="1371600"/>
          <p14:tracePt t="174393" x="1049338" y="1371600"/>
          <p14:tracePt t="174417" x="1058863" y="1354138"/>
          <p14:tracePt t="174426" x="1074738" y="1354138"/>
          <p14:tracePt t="174435" x="1074738" y="1338263"/>
          <p14:tracePt t="174442" x="1092200" y="1328738"/>
          <p14:tracePt t="174451" x="1100138" y="1328738"/>
          <p14:tracePt t="174458" x="1117600" y="1328738"/>
          <p14:tracePt t="174467" x="1135063" y="1312863"/>
          <p14:tracePt t="174473" x="1143000" y="1312863"/>
          <p14:tracePt t="174481" x="1160463" y="1295400"/>
          <p14:tracePt t="174498" x="1176338" y="1295400"/>
          <p14:tracePt t="174513" x="1185863" y="1295400"/>
          <p14:tracePt t="174529" x="1201738" y="1295400"/>
          <p14:tracePt t="174553" x="1219200" y="1295400"/>
          <p14:tracePt t="174562" x="1227138" y="1295400"/>
          <p14:tracePt t="174570" x="1244600" y="1295400"/>
          <p14:tracePt t="174577" x="1244600" y="1287463"/>
          <p14:tracePt t="174586" x="1252538" y="1287463"/>
          <p14:tracePt t="174593" x="1270000" y="1287463"/>
          <p14:tracePt t="174602" x="1295400" y="1287463"/>
          <p14:tracePt t="174609" x="1312863" y="1287463"/>
          <p14:tracePt t="174626" x="1338263" y="1287463"/>
          <p14:tracePt t="174635" x="1354138" y="1287463"/>
          <p14:tracePt t="174641" x="1371600" y="1287463"/>
          <p14:tracePt t="174651" x="1379538" y="1287463"/>
          <p14:tracePt t="174657" x="1397000" y="1287463"/>
          <p14:tracePt t="174665" x="1414463" y="1287463"/>
          <p14:tracePt t="174673" x="1422400" y="1287463"/>
          <p14:tracePt t="174681" x="1439863" y="1287463"/>
          <p14:tracePt t="174689" x="1455738" y="1287463"/>
          <p14:tracePt t="174697" x="1481138" y="1287463"/>
          <p14:tracePt t="174705" x="1490663" y="1287463"/>
          <p14:tracePt t="174713" x="1506538" y="1287463"/>
          <p14:tracePt t="174721" x="1531938" y="1287463"/>
          <p14:tracePt t="174729" x="1549400" y="1287463"/>
          <p14:tracePt t="174737" x="1566863" y="1295400"/>
          <p14:tracePt t="174745" x="1592263" y="1295400"/>
          <p14:tracePt t="174753" x="1617663" y="1312863"/>
          <p14:tracePt t="174761" x="1633538" y="1312863"/>
          <p14:tracePt t="174769" x="1651000" y="1328738"/>
          <p14:tracePt t="174777" x="1676400" y="1328738"/>
          <p14:tracePt t="174785" x="1693863" y="1338263"/>
          <p14:tracePt t="174793" x="1701800" y="1338263"/>
          <p14:tracePt t="174801" x="1719263" y="1354138"/>
          <p14:tracePt t="174809" x="1744663" y="1354138"/>
          <p14:tracePt t="174818" x="1760538" y="1371600"/>
          <p14:tracePt t="174825" x="1785938" y="1371600"/>
          <p14:tracePt t="174835" x="1803400" y="1379538"/>
          <p14:tracePt t="174841" x="1828800" y="1397000"/>
          <p14:tracePt t="174851" x="1846263" y="1397000"/>
          <p14:tracePt t="174857" x="1854200" y="1414463"/>
          <p14:tracePt t="174868" x="1871663" y="1414463"/>
          <p14:tracePt t="174873" x="1887538" y="1422400"/>
          <p14:tracePt t="174884" x="1897063" y="1439863"/>
          <p14:tracePt t="174889" x="1912938" y="1439863"/>
          <p14:tracePt t="174901" x="1930400" y="1455738"/>
          <p14:tracePt t="174905" x="1938338" y="1465263"/>
          <p14:tracePt t="174918" x="1955800" y="1465263"/>
          <p14:tracePt t="174921" x="1973263" y="1481138"/>
          <p14:tracePt t="174934" x="1981200" y="1498600"/>
          <p14:tracePt t="174937" x="1998663" y="1506538"/>
          <p14:tracePt t="174953" x="2014538" y="1524000"/>
          <p14:tracePt t="174961" x="2024063" y="1531938"/>
          <p14:tracePt t="174969" x="2039938" y="1531938"/>
          <p14:tracePt t="174985" x="2039938" y="1549400"/>
          <p14:tracePt t="174993" x="2049463" y="1566863"/>
          <p14:tracePt t="175001" x="2065338" y="1566863"/>
          <p14:tracePt t="175009" x="2082800" y="1574800"/>
          <p14:tracePt t="175018" x="2090738" y="1592263"/>
          <p14:tracePt t="175025" x="2108200" y="1608138"/>
          <p14:tracePt t="175035" x="2125663" y="1617663"/>
          <p14:tracePt t="175041" x="2133600" y="1633538"/>
          <p14:tracePt t="175049" x="2166938" y="1658938"/>
          <p14:tracePt t="175057" x="2176463" y="1676400"/>
          <p14:tracePt t="175065" x="2192338" y="1693863"/>
          <p14:tracePt t="175073" x="2192338" y="1701800"/>
          <p14:tracePt t="175081" x="2209800" y="1719263"/>
          <p14:tracePt t="175089" x="2209800" y="1735138"/>
          <p14:tracePt t="175097" x="2217738" y="1744663"/>
          <p14:tracePt t="175105" x="2217738" y="1760538"/>
          <p14:tracePt t="175121" x="2235200" y="1760538"/>
          <p14:tracePt t="175129" x="2235200" y="1778000"/>
          <p14:tracePt t="175145" x="2235200" y="1785938"/>
          <p14:tracePt t="175177" x="2235200" y="1803400"/>
          <p14:tracePt t="175289" x="2217738" y="1803400"/>
          <p14:tracePt t="175297" x="2209800" y="1803400"/>
          <p14:tracePt t="175305" x="2192338" y="1785938"/>
          <p14:tracePt t="175313" x="2166938" y="1778000"/>
          <p14:tracePt t="175321" x="2151063" y="1760538"/>
          <p14:tracePt t="175329" x="2125663" y="1744663"/>
          <p14:tracePt t="175337" x="2090738" y="1719263"/>
          <p14:tracePt t="175345" x="2082800" y="1701800"/>
          <p14:tracePt t="175353" x="2049463" y="1693863"/>
          <p14:tracePt t="175361" x="2014538" y="1658938"/>
          <p14:tracePt t="175369" x="1981200" y="1658938"/>
          <p14:tracePt t="175377" x="1955800" y="1633538"/>
          <p14:tracePt t="175385" x="1930400" y="1633538"/>
          <p14:tracePt t="175393" x="1897063" y="1617663"/>
          <p14:tracePt t="175401" x="1854200" y="1617663"/>
          <p14:tracePt t="175409" x="1828800" y="1617663"/>
          <p14:tracePt t="175418" x="1770063" y="1608138"/>
          <p14:tracePt t="175425" x="1760538" y="1608138"/>
          <p14:tracePt t="175435" x="1719263" y="1608138"/>
          <p14:tracePt t="175441" x="1676400" y="1608138"/>
          <p14:tracePt t="175449" x="1651000" y="1608138"/>
          <p14:tracePt t="175457" x="1608138" y="1608138"/>
          <p14:tracePt t="175468" x="1566863" y="1608138"/>
          <p14:tracePt t="175472" x="1531938" y="1608138"/>
          <p14:tracePt t="175481" x="1506538" y="1617663"/>
          <p14:tracePt t="175489" x="1481138" y="1617663"/>
          <p14:tracePt t="175497" x="1455738" y="1633538"/>
          <p14:tracePt t="175505" x="1422400" y="1633538"/>
          <p14:tracePt t="175513" x="1414463" y="1651000"/>
          <p14:tracePt t="175521" x="1397000" y="1651000"/>
          <p14:tracePt t="175529" x="1379538" y="1658938"/>
          <p14:tracePt t="175537" x="1371600" y="1658938"/>
          <p14:tracePt t="175545" x="1354138" y="1658938"/>
          <p14:tracePt t="175552" x="1354138" y="1676400"/>
          <p14:tracePt t="175561" x="1338263" y="1676400"/>
          <p14:tracePt t="175577" x="1328738" y="1693863"/>
          <p14:tracePt t="175593" x="1312863" y="1693863"/>
          <p14:tracePt t="175601" x="1312863" y="1701800"/>
          <p14:tracePt t="175608" x="1295400" y="1701800"/>
          <p14:tracePt t="175618" x="1287463" y="1719263"/>
          <p14:tracePt t="175625" x="1270000" y="1735138"/>
          <p14:tracePt t="175634" x="1252538" y="1744663"/>
          <p14:tracePt t="175641" x="1244600" y="1760538"/>
          <p14:tracePt t="175648" x="1227138" y="1760538"/>
          <p14:tracePt t="175657" x="1219200" y="1785938"/>
          <p14:tracePt t="175665" x="1201738" y="1803400"/>
          <p14:tracePt t="175681" x="1185863" y="1811338"/>
          <p14:tracePt t="175688" x="1185863" y="1828800"/>
          <p14:tracePt t="175697" x="1176338" y="1828800"/>
          <p14:tracePt t="175704" x="1176338" y="1846263"/>
          <p14:tracePt t="175712" x="1160463" y="1854200"/>
          <p14:tracePt t="175728" x="1160463" y="1871663"/>
          <p14:tracePt t="175736" x="1143000" y="1887538"/>
          <p14:tracePt t="175744" x="1143000" y="1897063"/>
          <p14:tracePt t="175760" x="1135063" y="1912938"/>
          <p14:tracePt t="175769" x="1135063" y="1930400"/>
          <p14:tracePt t="175776" x="1117600" y="1930400"/>
          <p14:tracePt t="175785" x="1117600" y="1938338"/>
          <p14:tracePt t="175792" x="1117600" y="1955800"/>
          <p14:tracePt t="175808" x="1117600" y="1973263"/>
          <p14:tracePt t="175818" x="1100138" y="1973263"/>
          <p14:tracePt t="175824" x="1100138" y="1981200"/>
          <p14:tracePt t="175840" x="1100138" y="1998663"/>
          <p14:tracePt t="175848" x="1092200" y="1998663"/>
          <p14:tracePt t="175856" x="1092200" y="2014538"/>
          <p14:tracePt t="175864" x="1092200" y="2024063"/>
          <p14:tracePt t="175888" x="1092200" y="2039938"/>
          <p14:tracePt t="175896" x="1074738" y="2039938"/>
          <p14:tracePt t="175905" x="1074738" y="2057400"/>
          <p14:tracePt t="176040" x="1074738" y="2065338"/>
          <p14:tracePt t="176711" x="1058863" y="2065338"/>
          <p14:tracePt t="176720" x="1016000" y="2065338"/>
          <p14:tracePt t="176727" x="947738" y="2090738"/>
          <p14:tracePt t="176735" x="906463" y="2125663"/>
          <p14:tracePt t="176744" x="863600" y="2133600"/>
          <p14:tracePt t="176752" x="855663" y="2151063"/>
          <p14:tracePt t="176760" x="812800" y="2151063"/>
          <p14:tracePt t="176768" x="779463" y="2166938"/>
          <p14:tracePt t="176776" x="728663" y="2176463"/>
          <p14:tracePt t="176785" x="693738" y="2176463"/>
          <p14:tracePt t="176791" x="660400" y="2192338"/>
          <p14:tracePt t="176801" x="627063" y="2209800"/>
          <p14:tracePt t="176808" x="584200" y="2217738"/>
          <p14:tracePt t="176815" x="576263" y="2217738"/>
          <p14:tracePt t="176824" x="541338" y="2217738"/>
          <p14:tracePt t="176831" x="515938" y="2217738"/>
          <p14:tracePt t="176840" x="500063" y="2217738"/>
          <p14:tracePt t="176847" x="490538" y="2217738"/>
          <p14:tracePt t="176856" x="474663" y="2217738"/>
          <p14:tracePt t="176863" x="457200" y="2217738"/>
          <p14:tracePt t="176871" x="449263" y="2217738"/>
          <p14:tracePt t="176880" x="431800" y="2217738"/>
          <p14:tracePt t="176887" x="414338" y="2217738"/>
          <p14:tracePt t="176895" x="406400" y="2209800"/>
          <p14:tracePt t="176911" x="388938" y="2192338"/>
          <p14:tracePt t="176919" x="381000" y="2192338"/>
          <p14:tracePt t="176935" x="363538" y="2192338"/>
          <p14:tracePt t="176959" x="347663" y="2176463"/>
          <p14:tracePt t="176983" x="338138" y="2176463"/>
          <p14:tracePt t="177015" x="322263" y="2176463"/>
          <p14:tracePt t="177024" x="322263" y="2166938"/>
          <p14:tracePt t="177064" x="322263" y="2151063"/>
          <p14:tracePt t="177087" x="322263" y="2133600"/>
          <p14:tracePt t="177095" x="322263" y="2125663"/>
          <p14:tracePt t="177119" x="322263" y="2108200"/>
          <p14:tracePt t="177143" x="322263" y="2090738"/>
          <p14:tracePt t="177175" x="322263" y="2082800"/>
          <p14:tracePt t="177185" x="338138" y="2082800"/>
          <p14:tracePt t="177215" x="347663" y="2065338"/>
          <p14:tracePt t="177239" x="347663" y="2057400"/>
          <p14:tracePt t="177247" x="363538" y="2057400"/>
          <p14:tracePt t="177271" x="363538" y="2039938"/>
          <p14:tracePt t="177279" x="381000" y="2039938"/>
          <p14:tracePt t="177311" x="388938" y="2039938"/>
          <p14:tracePt t="177327" x="388938" y="2024063"/>
          <p14:tracePt t="177335" x="406400" y="2024063"/>
          <p14:tracePt t="177343" x="414338" y="2024063"/>
          <p14:tracePt t="177351" x="431800" y="2024063"/>
          <p14:tracePt t="177359" x="449263" y="2014538"/>
          <p14:tracePt t="177368" x="457200" y="2014538"/>
          <p14:tracePt t="177375" x="490538" y="2014538"/>
          <p14:tracePt t="177385" x="500063" y="1998663"/>
          <p14:tracePt t="177391" x="515938" y="1998663"/>
          <p14:tracePt t="177401" x="541338" y="1998663"/>
          <p14:tracePt t="177407" x="576263" y="1998663"/>
          <p14:tracePt t="177415" x="584200" y="1998663"/>
          <p14:tracePt t="177423" x="617538" y="1998663"/>
          <p14:tracePt t="177431" x="642938" y="1998663"/>
          <p14:tracePt t="177439" x="668338" y="1998663"/>
          <p14:tracePt t="177447" x="693738" y="1998663"/>
          <p14:tracePt t="177455" x="711200" y="1998663"/>
          <p14:tracePt t="177463" x="736600" y="1998663"/>
          <p14:tracePt t="177471" x="754063" y="1998663"/>
          <p14:tracePt t="177487" x="769938" y="1998663"/>
          <p14:tracePt t="177503" x="779463" y="1998663"/>
          <p14:tracePt t="177511" x="779463" y="2014538"/>
          <p14:tracePt t="177527" x="795338" y="2014538"/>
          <p14:tracePt t="177535" x="795338" y="2024063"/>
          <p14:tracePt t="177551" x="795338" y="2039938"/>
          <p14:tracePt t="177575" x="795338" y="2057400"/>
          <p14:tracePt t="177607" x="795338" y="2065338"/>
          <p14:tracePt t="177663" x="795338" y="2082800"/>
          <p14:tracePt t="177727" x="795338" y="2065338"/>
          <p14:tracePt t="177743" x="795338" y="2057400"/>
          <p14:tracePt t="177751" x="795338" y="2039938"/>
          <p14:tracePt t="177768" x="795338" y="2024063"/>
          <p14:tracePt t="177785" x="795338" y="2014538"/>
          <p14:tracePt t="177807" x="795338" y="1998663"/>
          <p14:tracePt t="177823" x="812800" y="1981200"/>
          <p14:tracePt t="177831" x="838200" y="1973263"/>
          <p14:tracePt t="177839" x="863600" y="1955800"/>
          <p14:tracePt t="177847" x="896938" y="1938338"/>
          <p14:tracePt t="177855" x="922338" y="1930400"/>
          <p14:tracePt t="177863" x="965200" y="1930400"/>
          <p14:tracePt t="177871" x="1016000" y="1897063"/>
          <p14:tracePt t="177879" x="1058863" y="1887538"/>
          <p14:tracePt t="177887" x="1092200" y="1887538"/>
          <p14:tracePt t="177895" x="1160463" y="1871663"/>
          <p14:tracePt t="177903" x="1176338" y="1871663"/>
          <p14:tracePt t="177911" x="1219200" y="1854200"/>
          <p14:tracePt t="177919" x="1252538" y="1854200"/>
          <p14:tracePt t="177927" x="1295400" y="1854200"/>
          <p14:tracePt t="177935" x="1338263" y="1854200"/>
          <p14:tracePt t="177943" x="1379538" y="1854200"/>
          <p14:tracePt t="177951" x="1414463" y="1854200"/>
          <p14:tracePt t="177959" x="1439863" y="1854200"/>
          <p14:tracePt t="177968" x="1465263" y="1854200"/>
          <p14:tracePt t="177975" x="1490663" y="1854200"/>
          <p14:tracePt t="177985" x="1506538" y="1854200"/>
          <p14:tracePt t="177991" x="1524000" y="1854200"/>
          <p14:tracePt t="177999" x="1531938" y="1871663"/>
          <p14:tracePt t="178017" x="1549400" y="1871663"/>
          <p14:tracePt t="178023" x="1549400" y="1887538"/>
          <p14:tracePt t="178031" x="1549400" y="1897063"/>
          <p14:tracePt t="178038" x="1566863" y="1897063"/>
          <p14:tracePt t="178055" x="1566863" y="1912938"/>
          <p14:tracePt t="178087" x="1566863" y="1930400"/>
          <p14:tracePt t="178191" x="1566863" y="1912938"/>
          <p14:tracePt t="178199" x="1608138" y="1912938"/>
          <p14:tracePt t="178207" x="1676400" y="1887538"/>
          <p14:tracePt t="178215" x="1770063" y="1854200"/>
          <p14:tracePt t="178223" x="1887538" y="1846263"/>
          <p14:tracePt t="178231" x="2039938" y="1811338"/>
          <p14:tracePt t="178239" x="2217738" y="1785938"/>
          <p14:tracePt t="178246" x="2446338" y="1760538"/>
          <p14:tracePt t="178255" x="2649538" y="1735138"/>
          <p14:tracePt t="178263" x="2862263" y="1719263"/>
          <p14:tracePt t="178271" x="2971800" y="1701800"/>
          <p14:tracePt t="178279" x="3157538" y="1701800"/>
          <p14:tracePt t="178287" x="3309938" y="1701800"/>
          <p14:tracePt t="178294" x="3446463" y="1701800"/>
          <p14:tracePt t="178303" x="3573463" y="1701800"/>
          <p14:tracePt t="178310" x="3700463" y="1735138"/>
          <p14:tracePt t="178318" x="3802063" y="1760538"/>
          <p14:tracePt t="178327" x="3868738" y="1785938"/>
          <p14:tracePt t="178335" x="3894138" y="1803400"/>
          <p14:tracePt t="178343" x="3954463" y="1828800"/>
          <p14:tracePt t="178351" x="3995738" y="1854200"/>
          <p14:tracePt t="178358" x="4038600" y="1887538"/>
          <p14:tracePt t="178368" x="4064000" y="1897063"/>
          <p14:tracePt t="178374" x="4081463" y="1912938"/>
          <p14:tracePt t="178385" x="4106863" y="1938338"/>
          <p14:tracePt t="178390" x="4122738" y="1955800"/>
          <p14:tracePt t="178401" x="4132263" y="1973263"/>
          <p14:tracePt t="178406" x="4132263" y="1981200"/>
          <p14:tracePt t="178418" x="4132263" y="1998663"/>
          <p14:tracePt t="178422" x="4148138" y="2014538"/>
          <p14:tracePt t="178438" x="4148138" y="2024063"/>
          <p14:tracePt t="178446" x="4165600" y="2024063"/>
          <p14:tracePt t="178455" x="4165600" y="2039938"/>
          <p14:tracePt t="178470" x="4165600" y="2057400"/>
          <p14:tracePt t="178494" x="4165600" y="2065338"/>
          <p14:tracePt t="178526" x="4165600" y="2082800"/>
          <p14:tracePt t="178614" x="4148138" y="2082800"/>
          <p14:tracePt t="178654" x="4132263" y="2082800"/>
          <p14:tracePt t="178678" x="4122738" y="2082800"/>
          <p14:tracePt t="178694" x="4106863" y="2082800"/>
          <p14:tracePt t="178718" x="4089400" y="2082800"/>
          <p14:tracePt t="178726" x="4081463" y="2082800"/>
          <p14:tracePt t="178734" x="4046538" y="2082800"/>
          <p14:tracePt t="178742" x="4005263" y="2065338"/>
          <p14:tracePt t="178751" x="3995738" y="2065338"/>
          <p14:tracePt t="178758" x="3937000" y="2057400"/>
          <p14:tracePt t="178768" x="3886200" y="2039938"/>
          <p14:tracePt t="178774" x="3810000" y="2039938"/>
          <p14:tracePt t="178782" x="3741738" y="2039938"/>
          <p14:tracePt t="178790" x="3649663" y="2039938"/>
          <p14:tracePt t="178801" x="3479800" y="2039938"/>
          <p14:tracePt t="178806" x="3352800" y="2039938"/>
          <p14:tracePt t="178814" x="3208338" y="2039938"/>
          <p14:tracePt t="178823" x="3073400" y="2039938"/>
          <p14:tracePt t="178830" x="2921000" y="2065338"/>
          <p14:tracePt t="178838" x="2751138" y="2090738"/>
          <p14:tracePt t="178846" x="2573338" y="2133600"/>
          <p14:tracePt t="178854" x="2370138" y="2176463"/>
          <p14:tracePt t="178862" x="2176463" y="2217738"/>
          <p14:tracePt t="178870" x="1973263" y="2278063"/>
          <p14:tracePt t="178878" x="1770063" y="2319338"/>
          <p14:tracePt t="178886" x="1574800" y="2370138"/>
          <p14:tracePt t="178894" x="1490663" y="2387600"/>
          <p14:tracePt t="178902" x="1338263" y="2413000"/>
          <p14:tracePt t="178910" x="1219200" y="2446338"/>
          <p14:tracePt t="178918" x="1100138" y="2471738"/>
          <p14:tracePt t="178926" x="1016000" y="2497138"/>
          <p14:tracePt t="178935" x="973138" y="2497138"/>
          <p14:tracePt t="178942" x="939800" y="2497138"/>
          <p14:tracePt t="178951" x="896938" y="2514600"/>
          <p14:tracePt t="178958" x="863600" y="2514600"/>
          <p14:tracePt t="178968" x="838200" y="2532063"/>
          <p14:tracePt t="178974" x="820738" y="2532063"/>
          <p14:tracePt t="178984" x="812800" y="2532063"/>
          <p14:tracePt t="179006" x="795338" y="2532063"/>
          <p14:tracePt t="179014" x="795338" y="2514600"/>
          <p14:tracePt t="179030" x="779463" y="2514600"/>
          <p14:tracePt t="179038" x="779463" y="2497138"/>
          <p14:tracePt t="179046" x="769938" y="2497138"/>
          <p14:tracePt t="179054" x="769938" y="2489200"/>
          <p14:tracePt t="179062" x="754063" y="2489200"/>
          <p14:tracePt t="179070" x="736600" y="2471738"/>
          <p14:tracePt t="179078" x="728663" y="2471738"/>
          <p14:tracePt t="179086" x="711200" y="2455863"/>
          <p14:tracePt t="179094" x="685800" y="2455863"/>
          <p14:tracePt t="179110" x="668338" y="2446338"/>
          <p14:tracePt t="179118" x="660400" y="2446338"/>
          <p14:tracePt t="179126" x="642938" y="2430463"/>
          <p14:tracePt t="179152" x="627063" y="2430463"/>
          <p14:tracePt t="179167" x="627063" y="2413000"/>
          <p14:tracePt t="179198" x="617538" y="2405063"/>
          <p14:tracePt t="179214" x="617538" y="2387600"/>
          <p14:tracePt t="179230" x="617538" y="2370138"/>
          <p14:tracePt t="179238" x="617538" y="2362200"/>
          <p14:tracePt t="179246" x="617538" y="2344738"/>
          <p14:tracePt t="179262" x="617538" y="2328863"/>
          <p14:tracePt t="179270" x="617538" y="2319338"/>
          <p14:tracePt t="179286" x="617538" y="2303463"/>
          <p14:tracePt t="179294" x="617538" y="2293938"/>
          <p14:tracePt t="179302" x="617538" y="2278063"/>
          <p14:tracePt t="179309" x="617538" y="2260600"/>
          <p14:tracePt t="179318" x="627063" y="2252663"/>
          <p14:tracePt t="179335" x="642938" y="2235200"/>
          <p14:tracePt t="179342" x="642938" y="2217738"/>
          <p14:tracePt t="179352" x="660400" y="2217738"/>
          <p14:tracePt t="179358" x="668338" y="2209800"/>
          <p14:tracePt t="179374" x="685800" y="2192338"/>
          <p14:tracePt t="179382" x="693738" y="2192338"/>
          <p14:tracePt t="179390" x="693738" y="2176463"/>
          <p14:tracePt t="179398" x="711200" y="2176463"/>
          <p14:tracePt t="179414" x="728663" y="2166938"/>
          <p14:tracePt t="179422" x="736600" y="2166938"/>
          <p14:tracePt t="179430" x="769938" y="2151063"/>
          <p14:tracePt t="179438" x="812800" y="2133600"/>
          <p14:tracePt t="179446" x="855663" y="2125663"/>
          <p14:tracePt t="179454" x="906463" y="2108200"/>
          <p14:tracePt t="179462" x="965200" y="2082800"/>
          <p14:tracePt t="179470" x="1016000" y="2065338"/>
          <p14:tracePt t="179478" x="1049338" y="2057400"/>
          <p14:tracePt t="179486" x="1100138" y="2039938"/>
          <p14:tracePt t="179494" x="1143000" y="2024063"/>
          <p14:tracePt t="179502" x="1185863" y="2024063"/>
          <p14:tracePt t="179510" x="1219200" y="2014538"/>
          <p14:tracePt t="179518" x="1227138" y="1998663"/>
          <p14:tracePt t="179526" x="1252538" y="1998663"/>
          <p14:tracePt t="179535" x="1270000" y="1998663"/>
          <p14:tracePt t="179542" x="1287463" y="1998663"/>
          <p14:tracePt t="179565" x="1295400" y="1998663"/>
          <p14:tracePt t="179629" x="1312863" y="1998663"/>
          <p14:tracePt t="179637" x="1328738" y="1998663"/>
          <p14:tracePt t="180652" x="1312863" y="1998663"/>
          <p14:tracePt t="180660" x="1287463" y="2014538"/>
          <p14:tracePt t="180669" x="1270000" y="2024063"/>
          <p14:tracePt t="180676" x="1244600" y="2039938"/>
          <p14:tracePt t="180685" x="1219200" y="2039938"/>
          <p14:tracePt t="180692" x="1201738" y="2057400"/>
          <p14:tracePt t="180702" x="1185863" y="2057400"/>
          <p14:tracePt t="180708" x="1160463" y="2065338"/>
          <p14:tracePt t="180717" x="1135063" y="2082800"/>
          <p14:tracePt t="180724" x="1117600" y="2082800"/>
          <p14:tracePt t="180732" x="1100138" y="2082800"/>
          <p14:tracePt t="180740" x="1092200" y="2082800"/>
          <p14:tracePt t="180751" x="1074738" y="2090738"/>
          <p14:tracePt t="180756" x="1058863" y="2090738"/>
          <p14:tracePt t="180764" x="1033463" y="2090738"/>
          <p14:tracePt t="180773" x="1016000" y="2090738"/>
          <p14:tracePt t="180781" x="1008063" y="2090738"/>
          <p14:tracePt t="180789" x="973138" y="2090738"/>
          <p14:tracePt t="180797" x="965200" y="2090738"/>
          <p14:tracePt t="180805" x="939800" y="2090738"/>
          <p14:tracePt t="180813" x="906463" y="2090738"/>
          <p14:tracePt t="180821" x="896938" y="2090738"/>
          <p14:tracePt t="180829" x="881063" y="2090738"/>
          <p14:tracePt t="180837" x="863600" y="2090738"/>
          <p14:tracePt t="180845" x="855663" y="2090738"/>
          <p14:tracePt t="180853" x="838200" y="2090738"/>
          <p14:tracePt t="180860" x="820738" y="2082800"/>
          <p14:tracePt t="180877" x="812800" y="2065338"/>
          <p14:tracePt t="180893" x="795338" y="2057400"/>
          <p14:tracePt t="180909" x="795338" y="2039938"/>
          <p14:tracePt t="180988" x="795338" y="2024063"/>
          <p14:tracePt t="181044" x="795338" y="2057400"/>
          <p14:tracePt t="181052" x="795338" y="2065338"/>
          <p14:tracePt t="181340" x="795338" y="2057400"/>
          <p14:tracePt t="181348" x="795338" y="2039938"/>
          <p14:tracePt t="181356" x="795338" y="2024063"/>
          <p14:tracePt t="181364" x="795338" y="1998663"/>
          <p14:tracePt t="181372" x="795338" y="1973263"/>
          <p14:tracePt t="181380" x="795338" y="1955800"/>
          <p14:tracePt t="181389" x="812800" y="1930400"/>
          <p14:tracePt t="181396" x="812800" y="1897063"/>
          <p14:tracePt t="181404" x="812800" y="1887538"/>
          <p14:tracePt t="181412" x="820738" y="1871663"/>
          <p14:tracePt t="181420" x="820738" y="1854200"/>
          <p14:tracePt t="181428" x="820738" y="1846263"/>
          <p14:tracePt t="181436" x="838200" y="1828800"/>
          <p14:tracePt t="181444" x="855663" y="1811338"/>
          <p14:tracePt t="181452" x="855663" y="1803400"/>
          <p14:tracePt t="181460" x="863600" y="1785938"/>
          <p14:tracePt t="181468" x="863600" y="1778000"/>
          <p14:tracePt t="181476" x="881063" y="1760538"/>
          <p14:tracePt t="181485" x="896938" y="1760538"/>
          <p14:tracePt t="181492" x="896938" y="1744663"/>
          <p14:tracePt t="181508" x="906463" y="1744663"/>
          <p14:tracePt t="181518" x="906463" y="1735138"/>
          <p14:tracePt t="181540" x="922338" y="1735138"/>
          <p14:tracePt t="181604" x="922338" y="1744663"/>
          <p14:tracePt t="181612" x="922338" y="1760538"/>
          <p14:tracePt t="181628" x="922338" y="1778000"/>
          <p14:tracePt t="181636" x="922338" y="1785938"/>
          <p14:tracePt t="181652" x="922338" y="1803400"/>
          <p14:tracePt t="181668" x="922338" y="1811338"/>
          <p14:tracePt t="181692" x="922338" y="1828800"/>
          <p14:tracePt t="181724" x="922338" y="1846263"/>
          <p14:tracePt t="181796" x="922338" y="1828800"/>
          <p14:tracePt t="181812" x="922338" y="1803400"/>
          <p14:tracePt t="181820" x="922338" y="1778000"/>
          <p14:tracePt t="181828" x="939800" y="1744663"/>
          <p14:tracePt t="181836" x="947738" y="1701800"/>
          <p14:tracePt t="181844" x="965200" y="1658938"/>
          <p14:tracePt t="181852" x="990600" y="1633538"/>
          <p14:tracePt t="181860" x="1033463" y="1592263"/>
          <p14:tracePt t="181868" x="1058863" y="1549400"/>
          <p14:tracePt t="181876" x="1100138" y="1506538"/>
          <p14:tracePt t="181885" x="1160463" y="1465263"/>
          <p14:tracePt t="181892" x="1201738" y="1422400"/>
          <p14:tracePt t="181901" x="1252538" y="1397000"/>
          <p14:tracePt t="181908" x="1312863" y="1354138"/>
          <p14:tracePt t="181917" x="1371600" y="1328738"/>
          <p14:tracePt t="181924" x="1439863" y="1295400"/>
          <p14:tracePt t="181932" x="1506538" y="1270000"/>
          <p14:tracePt t="181940" x="1574800" y="1244600"/>
          <p14:tracePt t="181948" x="1658938" y="1219200"/>
          <p14:tracePt t="181956" x="1744663" y="1201738"/>
          <p14:tracePt t="181964" x="1811338" y="1176338"/>
          <p14:tracePt t="181972" x="1887538" y="1160463"/>
          <p14:tracePt t="181980" x="1938338" y="1160463"/>
          <p14:tracePt t="181988" x="1973263" y="1160463"/>
          <p14:tracePt t="181996" x="2024063" y="1143000"/>
          <p14:tracePt t="182004" x="2065338" y="1143000"/>
          <p14:tracePt t="182012" x="2125663" y="1143000"/>
          <p14:tracePt t="182020" x="2151063" y="1143000"/>
          <p14:tracePt t="182028" x="2192338" y="1143000"/>
          <p14:tracePt t="182036" x="2217738" y="1143000"/>
          <p14:tracePt t="182044" x="2235200" y="1143000"/>
          <p14:tracePt t="182052" x="2260600" y="1143000"/>
          <p14:tracePt t="182060" x="2293938" y="1143000"/>
          <p14:tracePt t="182068" x="2319338" y="1143000"/>
          <p14:tracePt t="182076" x="2328863" y="1160463"/>
          <p14:tracePt t="182085" x="2362200" y="1176338"/>
          <p14:tracePt t="182092" x="2387600" y="1176338"/>
          <p14:tracePt t="182101" x="2413000" y="1185863"/>
          <p14:tracePt t="182108" x="2446338" y="1201738"/>
          <p14:tracePt t="182118" x="2455863" y="1219200"/>
          <p14:tracePt t="182124" x="2489200" y="1227138"/>
          <p14:tracePt t="182134" x="2514600" y="1227138"/>
          <p14:tracePt t="182140" x="2532063" y="1244600"/>
          <p14:tracePt t="182151" x="2573338" y="1270000"/>
          <p14:tracePt t="182156" x="2598738" y="1270000"/>
          <p14:tracePt t="182168" x="2624138" y="1295400"/>
          <p14:tracePt t="182172" x="2684463" y="1312863"/>
          <p14:tracePt t="182185" x="2692400" y="1328738"/>
          <p14:tracePt t="182188" x="2735263" y="1338263"/>
          <p14:tracePt t="182201" x="2768600" y="1371600"/>
          <p14:tracePt t="182204" x="2794000" y="1379538"/>
          <p14:tracePt t="182218" x="2836863" y="1397000"/>
          <p14:tracePt t="182220" x="2844800" y="1414463"/>
          <p14:tracePt t="182234" x="2878138" y="1422400"/>
          <p14:tracePt t="182236" x="2903538" y="1439863"/>
          <p14:tracePt t="182251" x="2921000" y="1455738"/>
          <p14:tracePt t="182253" x="2946400" y="1481138"/>
          <p14:tracePt t="182268" x="2971800" y="1498600"/>
          <p14:tracePt t="182268" x="2989263" y="1506538"/>
          <p14:tracePt t="182276" x="3014663" y="1524000"/>
          <p14:tracePt t="182285" x="3048000" y="1531938"/>
          <p14:tracePt t="182292" x="3055938" y="1549400"/>
          <p14:tracePt t="182301" x="3090863" y="1566863"/>
          <p14:tracePt t="182308" x="3116263" y="1592263"/>
          <p14:tracePt t="182318" x="3124200" y="1608138"/>
          <p14:tracePt t="182324" x="3157538" y="1617663"/>
          <p14:tracePt t="182335" x="3167063" y="1633538"/>
          <p14:tracePt t="182340" x="3182938" y="1651000"/>
          <p14:tracePt t="182351" x="3200400" y="1658938"/>
          <p14:tracePt t="182355" x="3208338" y="1676400"/>
          <p14:tracePt t="182368" x="3225800" y="1693863"/>
          <p14:tracePt t="182372" x="3243263" y="1701800"/>
          <p14:tracePt t="182385" x="3251200" y="1719263"/>
          <p14:tracePt t="182388" x="3268663" y="1735138"/>
          <p14:tracePt t="182401" x="3284538" y="1735138"/>
          <p14:tracePt t="182403" x="3284538" y="1744663"/>
          <p14:tracePt t="182418" x="3294063" y="1760538"/>
          <p14:tracePt t="182428" x="3309938" y="1778000"/>
          <p14:tracePt t="182435" x="3309938" y="1785938"/>
          <p14:tracePt t="182443" x="3327400" y="1785938"/>
          <p14:tracePt t="182451" x="3335338" y="1803400"/>
          <p14:tracePt t="182468" x="3335338" y="1811338"/>
          <p14:tracePt t="182475" x="3352800" y="1828800"/>
          <p14:tracePt t="182492" x="3370263" y="1846263"/>
          <p14:tracePt t="182507" x="3370263" y="1854200"/>
          <p14:tracePt t="182523" x="3378200" y="1854200"/>
          <p14:tracePt t="182539" x="3378200" y="1871663"/>
          <p14:tracePt t="182579" x="3378200" y="1887538"/>
          <p14:tracePt t="182588" x="3395663" y="1887538"/>
          <p14:tracePt t="182619" x="3395663" y="1897063"/>
          <p14:tracePt t="182739" x="3378200" y="1897063"/>
          <p14:tracePt t="182763" x="3370263" y="1897063"/>
          <p14:tracePt t="182771" x="3370263" y="1887538"/>
          <p14:tracePt t="182779" x="3352800" y="1887538"/>
          <p14:tracePt t="182795" x="3335338" y="1871663"/>
          <p14:tracePt t="182811" x="3327400" y="1871663"/>
          <p14:tracePt t="182819" x="3327400" y="1854200"/>
          <p14:tracePt t="182827" x="3309938" y="1854200"/>
          <p14:tracePt t="182835" x="3294063" y="1846263"/>
          <p14:tracePt t="182843" x="3284538" y="1828800"/>
          <p14:tracePt t="182851" x="3251200" y="1828800"/>
          <p14:tracePt t="182859" x="3243263" y="1811338"/>
          <p14:tracePt t="182868" x="3208338" y="1803400"/>
          <p14:tracePt t="182875" x="3182938" y="1803400"/>
          <p14:tracePt t="182884" x="3157538" y="1785938"/>
          <p14:tracePt t="182891" x="3141663" y="1778000"/>
          <p14:tracePt t="182901" x="3090863" y="1744663"/>
          <p14:tracePt t="182907" x="3073400" y="1744663"/>
          <p14:tracePt t="182915" x="3005138" y="1719263"/>
          <p14:tracePt t="182923" x="2971800" y="1701800"/>
          <p14:tracePt t="182931" x="2928938" y="1693863"/>
          <p14:tracePt t="182939" x="2887663" y="1676400"/>
          <p14:tracePt t="182947" x="2836863" y="1676400"/>
          <p14:tracePt t="182955" x="2794000" y="1658938"/>
          <p14:tracePt t="182963" x="2751138" y="1658938"/>
          <p14:tracePt t="182971" x="2692400" y="1658938"/>
          <p14:tracePt t="182979" x="2641600" y="1658938"/>
          <p14:tracePt t="182987" x="2582863" y="1658938"/>
          <p14:tracePt t="182995" x="2540000" y="1658938"/>
          <p14:tracePt t="183003" x="2489200" y="1658938"/>
          <p14:tracePt t="183011" x="2455863" y="1658938"/>
          <p14:tracePt t="183019" x="2370138" y="1658938"/>
          <p14:tracePt t="183027" x="2362200" y="1658938"/>
          <p14:tracePt t="183035" x="2319338" y="1658938"/>
          <p14:tracePt t="183043" x="2278063" y="1658938"/>
          <p14:tracePt t="183051" x="2252663" y="1658938"/>
          <p14:tracePt t="183059" x="2209800" y="1658938"/>
          <p14:tracePt t="183068" x="2192338" y="1658938"/>
          <p14:tracePt t="183075" x="2166938" y="1658938"/>
          <p14:tracePt t="183085" x="2151063" y="1676400"/>
          <p14:tracePt t="183091" x="2133600" y="1676400"/>
          <p14:tracePt t="183101" x="2125663" y="1693863"/>
          <p14:tracePt t="183107" x="2108200" y="1693863"/>
          <p14:tracePt t="183118" x="2090738" y="1693863"/>
          <p14:tracePt t="183131" x="2082800" y="1701800"/>
          <p14:tracePt t="183155" x="2065338" y="1719263"/>
          <p14:tracePt t="183171" x="2049463" y="1719263"/>
          <p14:tracePt t="183187" x="2039938" y="1735138"/>
          <p14:tracePt t="183203" x="2024063" y="1744663"/>
          <p14:tracePt t="183211" x="2014538" y="1760538"/>
          <p14:tracePt t="183219" x="1998663" y="1760538"/>
          <p14:tracePt t="183227" x="1981200" y="1778000"/>
          <p14:tracePt t="183235" x="1973263" y="1785938"/>
          <p14:tracePt t="183243" x="1938338" y="1803400"/>
          <p14:tracePt t="183251" x="1930400" y="1811338"/>
          <p14:tracePt t="183259" x="1912938" y="1828800"/>
          <p14:tracePt t="183268" x="1897063" y="1828800"/>
          <p14:tracePt t="183275" x="1887538" y="1846263"/>
          <p14:tracePt t="183291" x="1871663" y="1854200"/>
          <p14:tracePt t="183299" x="1854200" y="1854200"/>
          <p14:tracePt t="183307" x="1854200" y="1871663"/>
          <p14:tracePt t="183323" x="1846263" y="1871663"/>
          <p14:tracePt t="183347" x="1828800" y="1887538"/>
          <p14:tracePt t="183363" x="1811338" y="1887538"/>
          <p14:tracePt t="183371" x="1803400" y="1897063"/>
          <p14:tracePt t="183387" x="1785938" y="1897063"/>
          <p14:tracePt t="183394" x="1770063" y="1897063"/>
          <p14:tracePt t="183403" x="1760538" y="1912938"/>
          <p14:tracePt t="183411" x="1735138" y="1912938"/>
          <p14:tracePt t="183419" x="1719263" y="1912938"/>
          <p14:tracePt t="183427" x="1701800" y="1930400"/>
          <p14:tracePt t="183435" x="1693863" y="1930400"/>
          <p14:tracePt t="183443" x="1676400" y="1938338"/>
          <p14:tracePt t="183451" x="1651000" y="1938338"/>
          <p14:tracePt t="183459" x="1633538" y="1938338"/>
          <p14:tracePt t="183468" x="1617663" y="1955800"/>
          <p14:tracePt t="183475" x="1608138" y="1955800"/>
          <p14:tracePt t="183484" x="1592263" y="1955800"/>
          <p14:tracePt t="183491" x="1574800" y="1955800"/>
          <p14:tracePt t="183499" x="1566863" y="1955800"/>
          <p14:tracePt t="183507" x="1531938" y="1955800"/>
          <p14:tracePt t="183515" x="1524000" y="1955800"/>
          <p14:tracePt t="183523" x="1506538" y="1955800"/>
          <p14:tracePt t="183531" x="1490663" y="1955800"/>
          <p14:tracePt t="183539" x="1481138" y="1955800"/>
          <p14:tracePt t="183547" x="1465263" y="1973263"/>
          <p14:tracePt t="183555" x="1455738" y="1973263"/>
          <p14:tracePt t="183563" x="1439863" y="1973263"/>
          <p14:tracePt t="183579" x="1422400" y="1973263"/>
          <p14:tracePt t="183603" x="1414463" y="1973263"/>
          <p14:tracePt t="183627" x="1397000" y="1973263"/>
          <p14:tracePt t="183643" x="1379538" y="1973263"/>
          <p14:tracePt t="183651" x="1379538" y="1981200"/>
          <p14:tracePt t="183674" x="1371600" y="1981200"/>
          <p14:tracePt t="183698" x="1354138" y="1981200"/>
          <p14:tracePt t="183714" x="1354138" y="1998663"/>
          <p14:tracePt t="183723" x="1338263" y="1998663"/>
          <p14:tracePt t="183747" x="1328738" y="1998663"/>
          <p14:tracePt t="183763" x="1328738" y="2014538"/>
          <p14:tracePt t="183778" x="1312863" y="2014538"/>
          <p14:tracePt t="183819" x="1295400" y="2014538"/>
          <p14:tracePt t="183851" x="1287463" y="2024063"/>
          <p14:tracePt t="183874" x="1270000" y="2024063"/>
          <p14:tracePt t="183906" x="1252538" y="2024063"/>
          <p14:tracePt t="183938" x="1244600" y="2024063"/>
          <p14:tracePt t="183962" x="1227138" y="2024063"/>
          <p14:tracePt t="183978" x="1219200" y="2024063"/>
          <p14:tracePt t="183994" x="1201738" y="2024063"/>
          <p14:tracePt t="184010" x="1185863" y="2024063"/>
          <p14:tracePt t="184027" x="1176338" y="2024063"/>
          <p14:tracePt t="184034" x="1160463" y="2024063"/>
          <p14:tracePt t="184066" x="1143000" y="2024063"/>
          <p14:tracePt t="184354" x="1160463" y="2024063"/>
          <p14:tracePt t="184378" x="1176338" y="2024063"/>
          <p14:tracePt t="184386" x="1176338" y="2014538"/>
          <p14:tracePt t="184394" x="1185863" y="2014538"/>
          <p14:tracePt t="184402" x="1185863" y="1998663"/>
          <p14:tracePt t="184410" x="1201738" y="1998663"/>
          <p14:tracePt t="184418" x="1219200" y="1981200"/>
          <p14:tracePt t="184426" x="1244600" y="1955800"/>
          <p14:tracePt t="184435" x="1270000" y="1938338"/>
          <p14:tracePt t="184442" x="1287463" y="1912938"/>
          <p14:tracePt t="184452" x="1328738" y="1887538"/>
          <p14:tracePt t="184458" x="1379538" y="1854200"/>
          <p14:tracePt t="184468" x="1439863" y="1811338"/>
          <p14:tracePt t="184474" x="1524000" y="1785938"/>
          <p14:tracePt t="184482" x="1608138" y="1744663"/>
          <p14:tracePt t="184490" x="1693863" y="1693863"/>
          <p14:tracePt t="184498" x="1785938" y="1658938"/>
          <p14:tracePt t="184506" x="1887538" y="1617663"/>
          <p14:tracePt t="184514" x="1981200" y="1592263"/>
          <p14:tracePt t="184522" x="2082800" y="1566863"/>
          <p14:tracePt t="184530" x="2166938" y="1531938"/>
          <p14:tracePt t="184538" x="2260600" y="1524000"/>
          <p14:tracePt t="184546" x="2362200" y="1498600"/>
          <p14:tracePt t="184554" x="2446338" y="1481138"/>
          <p14:tracePt t="184562" x="2540000" y="1465263"/>
          <p14:tracePt t="184570" x="2624138" y="1455738"/>
          <p14:tracePt t="184578" x="2709863" y="1439863"/>
          <p14:tracePt t="184586" x="2794000" y="1439863"/>
          <p14:tracePt t="184594" x="2836863" y="1439863"/>
          <p14:tracePt t="184602" x="2903538" y="1439863"/>
          <p14:tracePt t="184610" x="2946400" y="1439863"/>
          <p14:tracePt t="184618" x="3005138" y="1439863"/>
          <p14:tracePt t="184626" x="3048000" y="1439863"/>
          <p14:tracePt t="184635" x="3090863" y="1439863"/>
          <p14:tracePt t="184642" x="3141663" y="1455738"/>
          <p14:tracePt t="184651" x="3167063" y="1455738"/>
          <p14:tracePt t="184658" x="3200400" y="1481138"/>
          <p14:tracePt t="184668" x="3225800" y="1498600"/>
          <p14:tracePt t="184674" x="3268663" y="1506538"/>
          <p14:tracePt t="184685" x="3294063" y="1524000"/>
          <p14:tracePt t="184690" x="3327400" y="1531938"/>
          <p14:tracePt t="184701" x="3352800" y="1549400"/>
          <p14:tracePt t="184706" x="3378200" y="1566863"/>
          <p14:tracePt t="184718" x="3403600" y="1592263"/>
          <p14:tracePt t="184722" x="3421063" y="1608138"/>
          <p14:tracePt t="184735" x="3446463" y="1617663"/>
          <p14:tracePt t="184738" x="3462338" y="1633538"/>
          <p14:tracePt t="184751" x="3479800" y="1651000"/>
          <p14:tracePt t="184754" x="3487738" y="1658938"/>
          <p14:tracePt t="184768" x="3505200" y="1676400"/>
          <p14:tracePt t="184770" x="3505200" y="1693863"/>
          <p14:tracePt t="184785" x="3522663" y="1701800"/>
          <p14:tracePt t="184786" x="3522663" y="1719263"/>
          <p14:tracePt t="184801" x="3530600" y="1735138"/>
          <p14:tracePt t="184810" x="3548063" y="1744663"/>
          <p14:tracePt t="184818" x="3548063" y="1760538"/>
          <p14:tracePt t="184826" x="3548063" y="1778000"/>
          <p14:tracePt t="184835" x="3563938" y="1778000"/>
          <p14:tracePt t="184842" x="3563938" y="1785938"/>
          <p14:tracePt t="184852" x="3563938" y="1803400"/>
          <p14:tracePt t="184858" x="3563938" y="1811338"/>
          <p14:tracePt t="184874" x="3563938" y="1828800"/>
          <p14:tracePt t="184890" x="3563938" y="1846263"/>
          <p14:tracePt t="184897" x="3563938" y="1854200"/>
          <p14:tracePt t="184906" x="3563938" y="1871663"/>
          <p14:tracePt t="184922" x="3563938" y="1887538"/>
          <p14:tracePt t="184938" x="3563938" y="1897063"/>
          <p14:tracePt t="184946" x="3563938" y="1912938"/>
          <p14:tracePt t="184962" x="3563938" y="1930400"/>
          <p14:tracePt t="184978" x="3563938" y="1938338"/>
          <p14:tracePt t="184986" x="3548063" y="1938338"/>
          <p14:tracePt t="184994" x="3548063" y="1955800"/>
          <p14:tracePt t="185026" x="3548063" y="1973263"/>
          <p14:tracePt t="185106" x="3530600" y="1973263"/>
          <p14:tracePt t="185153" x="3522663" y="1973263"/>
          <p14:tracePt t="185162" x="3522663" y="1955800"/>
          <p14:tracePt t="185177" x="3522663" y="1938338"/>
          <p14:tracePt t="185186" x="3505200" y="1938338"/>
          <p14:tracePt t="185193" x="3505200" y="1930400"/>
          <p14:tracePt t="185202" x="3479800" y="1912938"/>
          <p14:tracePt t="185218" x="3446463" y="1897063"/>
          <p14:tracePt t="185225" x="3436938" y="1871663"/>
          <p14:tracePt t="185235" x="3403600" y="1854200"/>
          <p14:tracePt t="185241" x="3378200" y="1828800"/>
          <p14:tracePt t="185251" x="3352800" y="1811338"/>
          <p14:tracePt t="185258" x="3327400" y="1803400"/>
          <p14:tracePt t="185266" x="3294063" y="1778000"/>
          <p14:tracePt t="185274" x="3251200" y="1760538"/>
          <p14:tracePt t="185281" x="3225800" y="1735138"/>
          <p14:tracePt t="185290" x="3167063" y="1719263"/>
          <p14:tracePt t="185298" x="3124200" y="1693863"/>
          <p14:tracePt t="185306" x="3098800" y="1693863"/>
          <p14:tracePt t="185314" x="3090863" y="1676400"/>
          <p14:tracePt t="185322" x="3014663" y="1651000"/>
          <p14:tracePt t="185329" x="3005138" y="1651000"/>
          <p14:tracePt t="185338" x="2963863" y="1617663"/>
          <p14:tracePt t="185345" x="2903538" y="1608138"/>
          <p14:tracePt t="185353" x="2862263" y="1592263"/>
          <p14:tracePt t="185362" x="2819400" y="1574800"/>
          <p14:tracePt t="185370" x="2776538" y="1566863"/>
          <p14:tracePt t="185377" x="2768600" y="1566863"/>
          <p14:tracePt t="185385" x="2692400" y="1549400"/>
          <p14:tracePt t="185394" x="2684463" y="1549400"/>
          <p14:tracePt t="185402" x="2641600" y="1531938"/>
          <p14:tracePt t="185409" x="2608263" y="1531938"/>
          <p14:tracePt t="185418" x="2573338" y="1531938"/>
          <p14:tracePt t="185426" x="2532063" y="1524000"/>
          <p14:tracePt t="185435" x="2497138" y="1524000"/>
          <p14:tracePt t="185441" x="2455863" y="1524000"/>
          <p14:tracePt t="185451" x="2430463" y="1524000"/>
          <p14:tracePt t="185457" x="2405063" y="1524000"/>
          <p14:tracePt t="185468" x="2362200" y="1524000"/>
          <p14:tracePt t="185473" x="2319338" y="1524000"/>
          <p14:tracePt t="185484" x="2293938" y="1524000"/>
          <p14:tracePt t="185489" x="2252663" y="1524000"/>
          <p14:tracePt t="185501" x="2209800" y="1524000"/>
          <p14:tracePt t="185505" x="2176463" y="1531938"/>
          <p14:tracePt t="185518" x="2151063" y="1531938"/>
          <p14:tracePt t="185521" x="2108200" y="1549400"/>
          <p14:tracePt t="185535" x="2082800" y="1566863"/>
          <p14:tracePt t="185537" x="2049463" y="1566863"/>
          <p14:tracePt t="185551" x="2024063" y="1574800"/>
          <p14:tracePt t="185553" x="1998663" y="1574800"/>
          <p14:tracePt t="185568" x="1973263" y="1592263"/>
          <p14:tracePt t="185569" x="1955800" y="1592263"/>
          <p14:tracePt t="185585" x="1938338" y="1608138"/>
          <p14:tracePt t="185586" x="1930400" y="1608138"/>
          <p14:tracePt t="185602" x="1912938" y="1608138"/>
          <p14:tracePt t="185602" x="1897063" y="1617663"/>
          <p14:tracePt t="185618" x="1887538" y="1617663"/>
          <p14:tracePt t="185634" x="1887538" y="1633538"/>
          <p14:tracePt t="185641" x="1871663" y="1633538"/>
          <p14:tracePt t="185697" x="1854200" y="1633538"/>
          <p14:tracePt t="185993" x="1871663" y="1617663"/>
          <p14:tracePt t="186009" x="1871663" y="1608138"/>
          <p14:tracePt t="189141" x="1828800" y="1608138"/>
          <p14:tracePt t="189148" x="1785938" y="1617663"/>
          <p14:tracePt t="189157" x="1744663" y="1633538"/>
          <p14:tracePt t="189165" x="1701800" y="1651000"/>
          <p14:tracePt t="189173" x="1658938" y="1676400"/>
          <p14:tracePt t="189181" x="1633538" y="1693863"/>
          <p14:tracePt t="189189" x="1566863" y="1735138"/>
          <p14:tracePt t="189197" x="1506538" y="1760538"/>
          <p14:tracePt t="189205" x="1455738" y="1785938"/>
          <p14:tracePt t="189213" x="1397000" y="1811338"/>
          <p14:tracePt t="189220" x="1354138" y="1846263"/>
          <p14:tracePt t="189228" x="1338263" y="1854200"/>
          <p14:tracePt t="189236" x="1287463" y="1887538"/>
          <p14:tracePt t="189244" x="1252538" y="1897063"/>
          <p14:tracePt t="189253" x="1227138" y="1930400"/>
          <p14:tracePt t="189260" x="1201738" y="1938338"/>
          <p14:tracePt t="189268" x="1176338" y="1973263"/>
          <p14:tracePt t="189276" x="1160463" y="1981200"/>
          <p14:tracePt t="189285" x="1135063" y="1981200"/>
          <p14:tracePt t="189292" x="1117600" y="1998663"/>
          <p14:tracePt t="189302" x="1117600" y="2014538"/>
          <p14:tracePt t="189308" x="1100138" y="2024063"/>
          <p14:tracePt t="189318" x="1100138" y="2039938"/>
          <p14:tracePt t="189324" x="1092200" y="2039938"/>
          <p14:tracePt t="189340" x="1092200" y="2057400"/>
          <p14:tracePt t="189348" x="1074738" y="2057400"/>
          <p14:tracePt t="189364" x="1074738" y="2065338"/>
          <p14:tracePt t="189380" x="1074738" y="2082800"/>
          <p14:tracePt t="189436" x="1074738" y="2090738"/>
          <p14:tracePt t="189517" x="1058863" y="2090738"/>
          <p14:tracePt t="189668" x="1049338" y="2090738"/>
          <p14:tracePt t="189725" x="1033463" y="2082800"/>
          <p14:tracePt t="189740" x="1033463" y="2065338"/>
          <p14:tracePt t="189751" x="1033463" y="2057400"/>
          <p14:tracePt t="189756" x="1033463" y="2039938"/>
          <p14:tracePt t="189764" x="1033463" y="2024063"/>
          <p14:tracePt t="189772" x="1033463" y="2014538"/>
          <p14:tracePt t="189780" x="1033463" y="1998663"/>
          <p14:tracePt t="189788" x="1033463" y="1981200"/>
          <p14:tracePt t="189796" x="1033463" y="1973263"/>
          <p14:tracePt t="189805" x="1033463" y="1955800"/>
          <p14:tracePt t="189813" x="1033463" y="1938338"/>
          <p14:tracePt t="189829" x="1033463" y="1930400"/>
          <p14:tracePt t="189837" x="1049338" y="1912938"/>
          <p14:tracePt t="189845" x="1058863" y="1897063"/>
          <p14:tracePt t="189853" x="1074738" y="1887538"/>
          <p14:tracePt t="189860" x="1092200" y="1871663"/>
          <p14:tracePt t="189869" x="1100138" y="1854200"/>
          <p14:tracePt t="189876" x="1117600" y="1846263"/>
          <p14:tracePt t="189885" x="1135063" y="1828800"/>
          <p14:tracePt t="189892" x="1160463" y="1811338"/>
          <p14:tracePt t="189902" x="1201738" y="1785938"/>
          <p14:tracePt t="189908" x="1227138" y="1778000"/>
          <p14:tracePt t="189918" x="1252538" y="1744663"/>
          <p14:tracePt t="189924" x="1295400" y="1735138"/>
          <p14:tracePt t="189932" x="1338263" y="1719263"/>
          <p14:tracePt t="189940" x="1379538" y="1693863"/>
          <p14:tracePt t="189948" x="1439863" y="1658938"/>
          <p14:tracePt t="189956" x="1481138" y="1651000"/>
          <p14:tracePt t="189964" x="1531938" y="1633538"/>
          <p14:tracePt t="189972" x="1592263" y="1617663"/>
          <p14:tracePt t="189980" x="1651000" y="1608138"/>
          <p14:tracePt t="189988" x="1701800" y="1592263"/>
          <p14:tracePt t="189996" x="1770063" y="1574800"/>
          <p14:tracePt t="190004" x="1828800" y="1566863"/>
          <p14:tracePt t="190012" x="1887538" y="1566863"/>
          <p14:tracePt t="190020" x="1955800" y="1549400"/>
          <p14:tracePt t="190028" x="2024063" y="1549400"/>
          <p14:tracePt t="190036" x="2108200" y="1531938"/>
          <p14:tracePt t="190044" x="2192338" y="1531938"/>
          <p14:tracePt t="190052" x="2278063" y="1531938"/>
          <p14:tracePt t="190060" x="2370138" y="1531938"/>
          <p14:tracePt t="190068" x="2471738" y="1531938"/>
          <p14:tracePt t="190076" x="2557463" y="1531938"/>
          <p14:tracePt t="190085" x="2641600" y="1531938"/>
          <p14:tracePt t="190092" x="2735263" y="1531938"/>
          <p14:tracePt t="190101" x="2819400" y="1549400"/>
          <p14:tracePt t="190108" x="2887663" y="1574800"/>
          <p14:tracePt t="190118" x="2946400" y="1592263"/>
          <p14:tracePt t="190124" x="2971800" y="1608138"/>
          <p14:tracePt t="190135" x="3030538" y="1617663"/>
          <p14:tracePt t="190140" x="3098800" y="1651000"/>
          <p14:tracePt t="190151" x="3116263" y="1658938"/>
          <p14:tracePt t="190156" x="3182938" y="1701800"/>
          <p14:tracePt t="190168" x="3200400" y="1719263"/>
          <p14:tracePt t="190172" x="3251200" y="1760538"/>
          <p14:tracePt t="190185" x="3268663" y="1778000"/>
          <p14:tracePt t="190188" x="3294063" y="1803400"/>
          <p14:tracePt t="190202" x="3327400" y="1828800"/>
          <p14:tracePt t="190204" x="3352800" y="1854200"/>
          <p14:tracePt t="190218" x="3370263" y="1871663"/>
          <p14:tracePt t="190220" x="3395663" y="1897063"/>
          <p14:tracePt t="190235" x="3403600" y="1912938"/>
          <p14:tracePt t="190236" x="3421063" y="1938338"/>
          <p14:tracePt t="190251" x="3436938" y="1955800"/>
          <p14:tracePt t="190253" x="3446463" y="1973263"/>
          <p14:tracePt t="190268" x="3462338" y="1981200"/>
          <p14:tracePt t="190268" x="3479800" y="1998663"/>
          <p14:tracePt t="190276" x="3487738" y="2014538"/>
          <p14:tracePt t="190285" x="3487738" y="2024063"/>
          <p14:tracePt t="190292" x="3505200" y="2024063"/>
          <p14:tracePt t="190301" x="3522663" y="2039938"/>
          <p14:tracePt t="190316" x="3522663" y="2057400"/>
          <p14:tracePt t="190324" x="3530600" y="2057400"/>
          <p14:tracePt t="190340" x="3548063" y="2065338"/>
          <p14:tracePt t="190371" x="3548063" y="2082800"/>
          <p14:tracePt t="190428" x="3530600" y="2082800"/>
          <p14:tracePt t="190444" x="3522663" y="2082800"/>
          <p14:tracePt t="190460" x="3505200" y="2065338"/>
          <p14:tracePt t="190468" x="3487738" y="2057400"/>
          <p14:tracePt t="190476" x="3479800" y="2039938"/>
          <p14:tracePt t="190485" x="3462338" y="2039938"/>
          <p14:tracePt t="190492" x="3436938" y="2024063"/>
          <p14:tracePt t="190502" x="3421063" y="2014538"/>
          <p14:tracePt t="190508" x="3395663" y="1998663"/>
          <p14:tracePt t="190516" x="3370263" y="1981200"/>
          <p14:tracePt t="190524" x="3352800" y="1973263"/>
          <p14:tracePt t="190532" x="3309938" y="1938338"/>
          <p14:tracePt t="190540" x="3294063" y="1938338"/>
          <p14:tracePt t="190548" x="3243263" y="1912938"/>
          <p14:tracePt t="190556" x="3208338" y="1897063"/>
          <p14:tracePt t="190564" x="3167063" y="1887538"/>
          <p14:tracePt t="190572" x="3116263" y="1871663"/>
          <p14:tracePt t="190580" x="3055938" y="1854200"/>
          <p14:tracePt t="190588" x="3005138" y="1846263"/>
          <p14:tracePt t="190596" x="2946400" y="1828800"/>
          <p14:tracePt t="190604" x="2887663" y="1811338"/>
          <p14:tracePt t="190612" x="2836863" y="1811338"/>
          <p14:tracePt t="190620" x="2776538" y="1803400"/>
          <p14:tracePt t="190628" x="2725738" y="1785938"/>
          <p14:tracePt t="190636" x="2692400" y="1785938"/>
          <p14:tracePt t="190644" x="2608263" y="1778000"/>
          <p14:tracePt t="190652" x="2573338" y="1778000"/>
          <p14:tracePt t="190660" x="2514600" y="1778000"/>
          <p14:tracePt t="190668" x="2471738" y="1778000"/>
          <p14:tracePt t="190676" x="2430463" y="1778000"/>
          <p14:tracePt t="190685" x="2387600" y="1778000"/>
          <p14:tracePt t="190692" x="2328863" y="1778000"/>
          <p14:tracePt t="190702" x="2319338" y="1778000"/>
          <p14:tracePt t="190708" x="2278063" y="1778000"/>
          <p14:tracePt t="190718" x="2209800" y="1803400"/>
          <p14:tracePt t="190724" x="2176463" y="1811338"/>
          <p14:tracePt t="190735" x="2151063" y="1828800"/>
          <p14:tracePt t="190740" x="2125663" y="1846263"/>
          <p14:tracePt t="190751" x="2082800" y="1854200"/>
          <p14:tracePt t="190756" x="2049463" y="1871663"/>
          <p14:tracePt t="190768" x="2039938" y="1887538"/>
          <p14:tracePt t="190772" x="2014538" y="1897063"/>
          <p14:tracePt t="190785" x="1998663" y="1912938"/>
          <p14:tracePt t="190787" x="1981200" y="1912938"/>
          <p14:tracePt t="190801" x="1981200" y="1930400"/>
          <p14:tracePt t="190804" x="1973263" y="1930400"/>
          <p14:tracePt t="190883" x="1973263" y="1912938"/>
          <p14:tracePt t="194485" x="1930400" y="1912938"/>
          <p14:tracePt t="194493" x="1887538" y="1930400"/>
          <p14:tracePt t="194502" x="1846263" y="1938338"/>
          <p14:tracePt t="194509" x="1803400" y="1973263"/>
          <p14:tracePt t="194519" x="1760538" y="1981200"/>
          <p14:tracePt t="194525" x="1719263" y="1998663"/>
          <p14:tracePt t="194535" x="1701800" y="1998663"/>
          <p14:tracePt t="194541" x="1676400" y="1998663"/>
          <p14:tracePt t="194549" x="1658938" y="2014538"/>
          <p14:tracePt t="194557" x="1651000" y="2014538"/>
          <p14:tracePt t="194565" x="1617663" y="2014538"/>
          <p14:tracePt t="194573" x="1608138" y="2024063"/>
          <p14:tracePt t="194581" x="1574800" y="2024063"/>
          <p14:tracePt t="194597" x="1566863" y="2024063"/>
          <p14:tracePt t="194605" x="1549400" y="2024063"/>
          <p14:tracePt t="194622" x="1531938" y="2024063"/>
          <p14:tracePt t="194645" x="1524000" y="2024063"/>
          <p14:tracePt t="194670" x="1506538" y="2024063"/>
          <p14:tracePt t="194686" x="1506538" y="2014538"/>
          <p14:tracePt t="194702" x="1490663" y="2014538"/>
          <p14:tracePt t="194741" x="1490663" y="1998663"/>
          <p14:tracePt t="194797" x="1490663" y="1981200"/>
          <p14:tracePt t="194821" x="1490663" y="1973263"/>
          <p14:tracePt t="194837" x="1490663" y="1955800"/>
          <p14:tracePt t="194845" x="1490663" y="1938338"/>
          <p14:tracePt t="195309" x="1490663" y="1930400"/>
          <p14:tracePt t="195318" x="1481138" y="1887538"/>
          <p14:tracePt t="195325" x="1481138" y="1854200"/>
          <p14:tracePt t="195335" x="1481138" y="1811338"/>
          <p14:tracePt t="195340" x="1481138" y="1803400"/>
          <p14:tracePt t="195349" x="1481138" y="1744663"/>
          <p14:tracePt t="195357" x="1490663" y="1719263"/>
          <p14:tracePt t="195365" x="1506538" y="1693863"/>
          <p14:tracePt t="195373" x="1524000" y="1658938"/>
          <p14:tracePt t="195381" x="1531938" y="1651000"/>
          <p14:tracePt t="195389" x="1549400" y="1633538"/>
          <p14:tracePt t="195397" x="1549400" y="1617663"/>
          <p14:tracePt t="195405" x="1566863" y="1608138"/>
          <p14:tracePt t="195421" x="1574800" y="1592263"/>
          <p14:tracePt t="195429" x="1592263" y="1592263"/>
          <p14:tracePt t="195437" x="1608138" y="1574800"/>
          <p14:tracePt t="195453" x="1633538" y="1574800"/>
          <p14:tracePt t="195461" x="1633538" y="1566863"/>
          <p14:tracePt t="195469" x="1658938" y="1566863"/>
          <p14:tracePt t="195477" x="1676400" y="1549400"/>
          <p14:tracePt t="195485" x="1701800" y="1549400"/>
          <p14:tracePt t="195493" x="1735138" y="1549400"/>
          <p14:tracePt t="195502" x="1770063" y="1531938"/>
          <p14:tracePt t="195509" x="1811338" y="1531938"/>
          <p14:tracePt t="195518" x="1846263" y="1531938"/>
          <p14:tracePt t="195525" x="1897063" y="1531938"/>
          <p14:tracePt t="195534" x="1912938" y="1531938"/>
          <p14:tracePt t="195541" x="1955800" y="1531938"/>
          <p14:tracePt t="195549" x="1998663" y="1531938"/>
          <p14:tracePt t="195557" x="2024063" y="1531938"/>
          <p14:tracePt t="195565" x="2049463" y="1531938"/>
          <p14:tracePt t="195573" x="2082800" y="1531938"/>
          <p14:tracePt t="195581" x="2108200" y="1531938"/>
          <p14:tracePt t="195588" x="2125663" y="1531938"/>
          <p14:tracePt t="195597" x="2151063" y="1531938"/>
          <p14:tracePt t="195605" x="2166938" y="1531938"/>
          <p14:tracePt t="195613" x="2176463" y="1531938"/>
          <p14:tracePt t="195620" x="2192338" y="1531938"/>
          <p14:tracePt t="195629" x="2217738" y="1531938"/>
          <p14:tracePt t="195637" x="2252663" y="1531938"/>
          <p14:tracePt t="195645" x="2260600" y="1549400"/>
          <p14:tracePt t="195653" x="2293938" y="1549400"/>
          <p14:tracePt t="195660" x="2319338" y="1549400"/>
          <p14:tracePt t="195668" x="2344738" y="1566863"/>
          <p14:tracePt t="195677" x="2362200" y="1566863"/>
          <p14:tracePt t="195685" x="2370138" y="1566863"/>
          <p14:tracePt t="195693" x="2387600" y="1574800"/>
          <p14:tracePt t="195702" x="2405063" y="1574800"/>
          <p14:tracePt t="195709" x="2413000" y="1574800"/>
          <p14:tracePt t="195725" x="2430463" y="1592263"/>
          <p14:tracePt t="195741" x="2430463" y="1608138"/>
          <p14:tracePt t="195749" x="2446338" y="1608138"/>
          <p14:tracePt t="195764" x="2446338" y="1617663"/>
          <p14:tracePt t="195797" x="2446338" y="1633538"/>
          <p14:tracePt t="195853" x="2446338" y="1651000"/>
          <p14:tracePt t="195980" x="2430463" y="1651000"/>
          <p14:tracePt t="195989" x="2405063" y="1651000"/>
          <p14:tracePt t="195996" x="2344738" y="1651000"/>
          <p14:tracePt t="196005" x="2303463" y="1651000"/>
          <p14:tracePt t="196013" x="2252663" y="1658938"/>
          <p14:tracePt t="196021" x="2209800" y="1658938"/>
          <p14:tracePt t="196029" x="2151063" y="1658938"/>
          <p14:tracePt t="196037" x="2065338" y="1676400"/>
          <p14:tracePt t="196045" x="2014538" y="1676400"/>
          <p14:tracePt t="196053" x="1955800" y="1693863"/>
          <p14:tracePt t="196061" x="1897063" y="1693863"/>
          <p14:tracePt t="196069" x="1846263" y="1701800"/>
          <p14:tracePt t="196077" x="1785938" y="1735138"/>
          <p14:tracePt t="196084" x="1735138" y="1760538"/>
          <p14:tracePt t="196093" x="1676400" y="1785938"/>
          <p14:tracePt t="196102" x="1617663" y="1811338"/>
          <p14:tracePt t="196108" x="1566863" y="1854200"/>
          <p14:tracePt t="196118" x="1549400" y="1871663"/>
          <p14:tracePt t="196124" x="1506538" y="1897063"/>
          <p14:tracePt t="196132" x="1465263" y="1930400"/>
          <p14:tracePt t="196141" x="1455738" y="1938338"/>
          <p14:tracePt t="196151" x="1422400" y="1955800"/>
          <p14:tracePt t="196157" x="1414463" y="1973263"/>
          <p14:tracePt t="196164" x="1414463" y="1981200"/>
          <p14:tracePt t="196173" x="1397000" y="1981200"/>
          <p14:tracePt t="196189" x="1397000" y="1998663"/>
          <p14:tracePt t="196205" x="1379538" y="1998663"/>
          <p14:tracePt t="196316" x="1371600" y="1998663"/>
          <p14:tracePt t="196340" x="1354138" y="1981200"/>
          <p14:tracePt t="196356" x="1338263" y="1981200"/>
          <p14:tracePt t="196364" x="1338263" y="1973263"/>
          <p14:tracePt t="196373" x="1338263" y="1955800"/>
          <p14:tracePt t="196388" x="1338263" y="1938338"/>
          <p14:tracePt t="196396" x="1328738" y="1930400"/>
          <p14:tracePt t="196404" x="1328738" y="1912938"/>
          <p14:tracePt t="196420" x="1328738" y="1897063"/>
          <p14:tracePt t="196428" x="1328738" y="1887538"/>
          <p14:tracePt t="196436" x="1328738" y="1871663"/>
          <p14:tracePt t="196444" x="1328738" y="1854200"/>
          <p14:tracePt t="196452" x="1328738" y="1846263"/>
          <p14:tracePt t="196460" x="1328738" y="1828800"/>
          <p14:tracePt t="196468" x="1338263" y="1811338"/>
          <p14:tracePt t="196476" x="1354138" y="1785938"/>
          <p14:tracePt t="196485" x="1371600" y="1778000"/>
          <p14:tracePt t="196492" x="1397000" y="1744663"/>
          <p14:tracePt t="196502" x="1422400" y="1719263"/>
          <p14:tracePt t="196508" x="1465263" y="1693863"/>
          <p14:tracePt t="196518" x="1490663" y="1658938"/>
          <p14:tracePt t="196524" x="1531938" y="1651000"/>
          <p14:tracePt t="196532" x="1574800" y="1617663"/>
          <p14:tracePt t="196540" x="1633538" y="1608138"/>
          <p14:tracePt t="196548" x="1676400" y="1592263"/>
          <p14:tracePt t="196556" x="1735138" y="1566863"/>
          <p14:tracePt t="196564" x="1785938" y="1549400"/>
          <p14:tracePt t="196572" x="1811338" y="1549400"/>
          <p14:tracePt t="196580" x="1871663" y="1531938"/>
          <p14:tracePt t="196588" x="1938338" y="1524000"/>
          <p14:tracePt t="196596" x="1981200" y="1506538"/>
          <p14:tracePt t="196604" x="2014538" y="1506538"/>
          <p14:tracePt t="196612" x="2082800" y="1498600"/>
          <p14:tracePt t="196620" x="2125663" y="1498600"/>
          <p14:tracePt t="196628" x="2151063" y="1498600"/>
          <p14:tracePt t="196636" x="2176463" y="1498600"/>
          <p14:tracePt t="196644" x="2217738" y="1498600"/>
          <p14:tracePt t="196652" x="2260600" y="1481138"/>
          <p14:tracePt t="196660" x="2293938" y="1481138"/>
          <p14:tracePt t="196668" x="2319338" y="1481138"/>
          <p14:tracePt t="196676" x="2328863" y="1481138"/>
          <p14:tracePt t="196685" x="2362200" y="1481138"/>
          <p14:tracePt t="196692" x="2387600" y="1481138"/>
          <p14:tracePt t="196702" x="2405063" y="1481138"/>
          <p14:tracePt t="196708" x="2413000" y="1481138"/>
          <p14:tracePt t="196718" x="2446338" y="1481138"/>
          <p14:tracePt t="196724" x="2455863" y="1481138"/>
          <p14:tracePt t="196735" x="2471738" y="1498600"/>
          <p14:tracePt t="196748" x="2489200" y="1498600"/>
          <p14:tracePt t="196756" x="2497138" y="1506538"/>
          <p14:tracePt t="196764" x="2514600" y="1506538"/>
          <p14:tracePt t="196788" x="2532063" y="1524000"/>
          <p14:tracePt t="196820" x="2532063" y="1531938"/>
          <p14:tracePt t="196931" x="2532063" y="1524000"/>
          <p14:tracePt t="199498" x="2514600" y="1524000"/>
          <p14:tracePt t="199505" x="2489200" y="1524000"/>
          <p14:tracePt t="199514" x="2455863" y="1524000"/>
          <p14:tracePt t="199522" x="2430463" y="1531938"/>
          <p14:tracePt t="199530" x="2405063" y="1531938"/>
          <p14:tracePt t="199538" x="2362200" y="1549400"/>
          <p14:tracePt t="199546" x="2303463" y="1574800"/>
          <p14:tracePt t="199554" x="2260600" y="1592263"/>
          <p14:tracePt t="199562" x="2235200" y="1608138"/>
          <p14:tracePt t="199570" x="2192338" y="1617663"/>
          <p14:tracePt t="199578" x="2151063" y="1633538"/>
          <p14:tracePt t="199586" x="2125663" y="1651000"/>
          <p14:tracePt t="199594" x="2082800" y="1658938"/>
          <p14:tracePt t="199602" x="2049463" y="1676400"/>
          <p14:tracePt t="199610" x="2024063" y="1693863"/>
          <p14:tracePt t="199619" x="1998663" y="1701800"/>
          <p14:tracePt t="199626" x="1955800" y="1719263"/>
          <p14:tracePt t="199635" x="1938338" y="1735138"/>
          <p14:tracePt t="199641" x="1887538" y="1760538"/>
          <p14:tracePt t="199649" x="1871663" y="1760538"/>
          <p14:tracePt t="199658" x="1828800" y="1778000"/>
          <p14:tracePt t="199668" x="1803400" y="1785938"/>
          <p14:tracePt t="199673" x="1760538" y="1803400"/>
          <p14:tracePt t="199681" x="1735138" y="1811338"/>
          <p14:tracePt t="199690" x="1701800" y="1828800"/>
          <p14:tracePt t="199697" x="1676400" y="1828800"/>
          <p14:tracePt t="199705" x="1651000" y="1846263"/>
          <p14:tracePt t="199713" x="1633538" y="1854200"/>
          <p14:tracePt t="199722" x="1617663" y="1854200"/>
          <p14:tracePt t="199729" x="1608138" y="1854200"/>
          <p14:tracePt t="199737" x="1592263" y="1871663"/>
          <p14:tracePt t="199761" x="1574800" y="1871663"/>
          <p14:tracePt t="199809" x="1574800" y="1887538"/>
          <p14:tracePt t="199819" x="1566863" y="1887538"/>
          <p14:tracePt t="199835" x="1549400" y="1897063"/>
          <p14:tracePt t="199849" x="1531938" y="1912938"/>
          <p14:tracePt t="199857" x="1524000" y="1912938"/>
          <p14:tracePt t="199866" x="1524000" y="1930400"/>
          <p14:tracePt t="199873" x="1506538" y="1938338"/>
          <p14:tracePt t="199881" x="1490663" y="1938338"/>
          <p14:tracePt t="199889" x="1490663" y="1955800"/>
          <p14:tracePt t="199897" x="1481138" y="1973263"/>
          <p14:tracePt t="199906" x="1465263" y="1981200"/>
          <p14:tracePt t="199921" x="1455738" y="1998663"/>
          <p14:tracePt t="199929" x="1439863" y="2014538"/>
          <p14:tracePt t="199938" x="1439863" y="2024063"/>
          <p14:tracePt t="199945" x="1422400" y="2024063"/>
          <p14:tracePt t="199954" x="1422400" y="2039938"/>
          <p14:tracePt t="199961" x="1414463" y="2057400"/>
          <p14:tracePt t="199969" x="1397000" y="2065338"/>
          <p14:tracePt t="199985" x="1379538" y="2082800"/>
          <p14:tracePt t="199994" x="1379538" y="2090738"/>
          <p14:tracePt t="200001" x="1371600" y="2090738"/>
          <p14:tracePt t="200009" x="1371600" y="2108200"/>
          <p14:tracePt t="200018" x="1354138" y="2108200"/>
          <p14:tracePt t="200033" x="1354138" y="2125663"/>
          <p14:tracePt t="200049" x="1338263" y="2125663"/>
          <p14:tracePt t="200065" x="1338263" y="2133600"/>
          <p14:tracePt t="200289" x="1328738" y="2133600"/>
          <p14:tracePt t="200305" x="1312863" y="2133600"/>
          <p14:tracePt t="200321" x="1287463" y="2133600"/>
          <p14:tracePt t="200329" x="1270000" y="2133600"/>
          <p14:tracePt t="200337" x="1252538" y="2133600"/>
          <p14:tracePt t="200345" x="1244600" y="2133600"/>
          <p14:tracePt t="200353" x="1227138" y="2133600"/>
          <p14:tracePt t="200369" x="1219200" y="2125663"/>
          <p14:tracePt t="200377" x="1201738" y="2125663"/>
          <p14:tracePt t="200393" x="1185863" y="2125663"/>
          <p14:tracePt t="200402" x="1185863" y="2108200"/>
          <p14:tracePt t="200409" x="1176338" y="2108200"/>
          <p14:tracePt t="200433" x="1160463" y="2108200"/>
          <p14:tracePt t="200465" x="1143000" y="2108200"/>
          <p14:tracePt t="200505" x="1143000" y="2090738"/>
          <p14:tracePt t="200560" x="1143000" y="2082800"/>
          <p14:tracePt t="200760" x="1143000" y="2039938"/>
          <p14:tracePt t="200808" x="1135063" y="2039938"/>
          <p14:tracePt t="200816" x="1117600" y="2039938"/>
          <p14:tracePt t="200824" x="1100138" y="2039938"/>
          <p14:tracePt t="200848" x="1092200" y="2039938"/>
          <p14:tracePt t="200856" x="1074738" y="2039938"/>
          <p14:tracePt t="200864" x="1058863" y="2039938"/>
          <p14:tracePt t="200881" x="1049338" y="2039938"/>
          <p14:tracePt t="200889" x="1033463" y="2039938"/>
          <p14:tracePt t="200912" x="1016000" y="2039938"/>
          <p14:tracePt t="200921" x="1008063" y="2039938"/>
          <p14:tracePt t="200952" x="990600" y="2039938"/>
          <p14:tracePt t="200968" x="973138" y="2024063"/>
          <p14:tracePt t="201016" x="965200" y="2024063"/>
          <p14:tracePt t="201065" x="947738" y="2024063"/>
          <p14:tracePt t="201144" x="939800" y="2024063"/>
          <p14:tracePt t="201176" x="939800" y="2014538"/>
          <p14:tracePt t="201504" x="939800" y="1998663"/>
          <p14:tracePt t="201528" x="939800" y="1981200"/>
          <p14:tracePt t="201544" x="939800" y="1973263"/>
          <p14:tracePt t="201560" x="939800" y="1955800"/>
          <p14:tracePt t="201576" x="939800" y="1938338"/>
          <p14:tracePt t="201585" x="947738" y="1938338"/>
          <p14:tracePt t="201601" x="947738" y="1930400"/>
          <p14:tracePt t="201624" x="947738" y="1912938"/>
          <p14:tracePt t="201640" x="965200" y="1912938"/>
          <p14:tracePt t="201648" x="965200" y="1897063"/>
          <p14:tracePt t="201664" x="973138" y="1887538"/>
          <p14:tracePt t="201680" x="990600" y="1871663"/>
          <p14:tracePt t="201696" x="1008063" y="1854200"/>
          <p14:tracePt t="201712" x="1008063" y="1846263"/>
          <p14:tracePt t="201720" x="1016000" y="1846263"/>
          <p14:tracePt t="201736" x="1016000" y="1828800"/>
          <p14:tracePt t="201744" x="1033463" y="1828800"/>
          <p14:tracePt t="201760" x="1049338" y="1811338"/>
          <p14:tracePt t="201776" x="1058863" y="1811338"/>
          <p14:tracePt t="201785" x="1058863" y="1803400"/>
          <p14:tracePt t="201792" x="1074738" y="1803400"/>
          <p14:tracePt t="201816" x="1092200" y="1785938"/>
          <p14:tracePt t="201832" x="1100138" y="1785938"/>
          <p14:tracePt t="201840" x="1117600" y="1785938"/>
          <p14:tracePt t="201856" x="1135063" y="1785938"/>
          <p14:tracePt t="201864" x="1135063" y="1778000"/>
          <p14:tracePt t="201872" x="1143000" y="1778000"/>
          <p14:tracePt t="201888" x="1160463" y="1778000"/>
          <p14:tracePt t="201896" x="1176338" y="1760538"/>
          <p14:tracePt t="201920" x="1185863" y="1760538"/>
          <p14:tracePt t="201936" x="1201738" y="1760538"/>
          <p14:tracePt t="201960" x="1219200" y="1760538"/>
          <p14:tracePt t="201992" x="1227138" y="1760538"/>
          <p14:tracePt t="202176" x="1219200" y="1760538"/>
          <p14:tracePt t="202224" x="1201738" y="1760538"/>
          <p14:tracePt t="202247" x="1185863" y="1778000"/>
          <p14:tracePt t="202264" x="1176338" y="1778000"/>
          <p14:tracePt t="202280" x="1176338" y="1785938"/>
          <p14:tracePt t="202288" x="1160463" y="1785938"/>
          <p14:tracePt t="202304" x="1143000" y="1785938"/>
          <p14:tracePt t="202319" x="1135063" y="1785938"/>
          <p14:tracePt t="202343" x="1117600" y="1785938"/>
          <p14:tracePt t="202359" x="1100138" y="1785938"/>
          <p14:tracePt t="202384" x="1092200" y="1785938"/>
          <p14:tracePt t="202391" x="1074738" y="1803400"/>
          <p14:tracePt t="202407" x="1058863" y="1803400"/>
          <p14:tracePt t="202418" x="1049338" y="1803400"/>
          <p14:tracePt t="202423" x="1033463" y="1811338"/>
          <p14:tracePt t="202431" x="1016000" y="1811338"/>
          <p14:tracePt t="202439" x="990600" y="1811338"/>
          <p14:tracePt t="202447" x="973138" y="1828800"/>
          <p14:tracePt t="202455" x="965200" y="1828800"/>
          <p14:tracePt t="202463" x="947738" y="1828800"/>
          <p14:tracePt t="202471" x="939800" y="1846263"/>
          <p14:tracePt t="202479" x="922338" y="1846263"/>
          <p14:tracePt t="202487" x="906463" y="1846263"/>
          <p14:tracePt t="202503" x="896938" y="1846263"/>
          <p14:tracePt t="202511" x="881063" y="1846263"/>
          <p14:tracePt t="202519" x="881063" y="1854200"/>
          <p14:tracePt t="202527" x="863600" y="1854200"/>
          <p14:tracePt t="202535" x="855663" y="1854200"/>
          <p14:tracePt t="202552" x="838200" y="1854200"/>
          <p14:tracePt t="202569" x="820738" y="1854200"/>
          <p14:tracePt t="202599" x="812800" y="1854200"/>
          <p14:tracePt t="202783" x="820738" y="1854200"/>
          <p14:tracePt t="202807" x="820738" y="1846263"/>
          <p14:tracePt t="202815" x="838200" y="1846263"/>
          <p14:tracePt t="202839" x="855663" y="1828800"/>
          <p14:tracePt t="202855" x="863600" y="1828800"/>
          <p14:tracePt t="202879" x="881063" y="1828800"/>
          <p14:tracePt t="202887" x="896938" y="1828800"/>
          <p14:tracePt t="202895" x="896938" y="1811338"/>
          <p14:tracePt t="202911" x="906463" y="1811338"/>
          <p14:tracePt t="202919" x="922338" y="1811338"/>
          <p14:tracePt t="202935" x="939800" y="1811338"/>
          <p14:tracePt t="202943" x="947738" y="1803400"/>
          <p14:tracePt t="202959" x="965200" y="1803400"/>
          <p14:tracePt t="202969" x="973138" y="1803400"/>
          <p14:tracePt t="202975" x="990600" y="1803400"/>
          <p14:tracePt t="202984" x="1008063" y="1803400"/>
          <p14:tracePt t="202991" x="1016000" y="1785938"/>
          <p14:tracePt t="202999" x="1033463" y="1785938"/>
          <p14:tracePt t="203007" x="1049338" y="1785938"/>
          <p14:tracePt t="203015" x="1058863" y="1785938"/>
          <p14:tracePt t="203023" x="1074738" y="1785938"/>
          <p14:tracePt t="203031" x="1092200" y="1785938"/>
          <p14:tracePt t="203047" x="1100138" y="1785938"/>
          <p14:tracePt t="203063" x="1117600" y="1785938"/>
          <p14:tracePt t="203087" x="1135063" y="1785938"/>
          <p14:tracePt t="203095" x="1143000" y="1785938"/>
          <p14:tracePt t="203127" x="1160463" y="1785938"/>
          <p14:tracePt t="203152" x="1176338" y="1785938"/>
          <p14:tracePt t="203168" x="1176338" y="1803400"/>
          <p14:tracePt t="203175" x="1185863" y="1803400"/>
          <p14:tracePt t="203207" x="1201738" y="1811338"/>
          <p14:tracePt t="203223" x="1219200" y="1811338"/>
          <p14:tracePt t="203239" x="1219200" y="1828800"/>
          <p14:tracePt t="203255" x="1227138" y="1846263"/>
          <p14:tracePt t="203287" x="1244600" y="1854200"/>
          <p14:tracePt t="203319" x="1244600" y="1871663"/>
          <p14:tracePt t="203351" x="1252538" y="1871663"/>
          <p14:tracePt t="203359" x="1252538" y="1887538"/>
          <p14:tracePt t="203390" x="1252538" y="1897063"/>
          <p14:tracePt t="203399" x="1252538" y="1912938"/>
          <p14:tracePt t="203407" x="1270000" y="1912938"/>
          <p14:tracePt t="203415" x="1270000" y="1930400"/>
          <p14:tracePt t="203430" x="1270000" y="1938338"/>
          <p14:tracePt t="203446" x="1270000" y="1955800"/>
          <p14:tracePt t="203463" x="1270000" y="1973263"/>
          <p14:tracePt t="203478" x="1270000" y="1981200"/>
          <p14:tracePt t="203494" x="1270000" y="1998663"/>
          <p14:tracePt t="203511" x="1270000" y="2014538"/>
          <p14:tracePt t="203518" x="1270000" y="2024063"/>
          <p14:tracePt t="203535" x="1270000" y="2039938"/>
          <p14:tracePt t="203542" x="1270000" y="2057400"/>
          <p14:tracePt t="203552" x="1252538" y="2057400"/>
          <p14:tracePt t="203558" x="1252538" y="2065338"/>
          <p14:tracePt t="203574" x="1244600" y="2065338"/>
          <p14:tracePt t="203583" x="1244600" y="2082800"/>
          <p14:tracePt t="203606" x="1227138" y="2090738"/>
          <p14:tracePt t="203622" x="1219200" y="2090738"/>
          <p14:tracePt t="203630" x="1219200" y="2108200"/>
          <p14:tracePt t="203646" x="1201738" y="2108200"/>
          <p14:tracePt t="203662" x="1201738" y="2125663"/>
          <p14:tracePt t="203670" x="1185863" y="2125663"/>
          <p14:tracePt t="203678" x="1185863" y="2133600"/>
          <p14:tracePt t="203687" x="1176338" y="2133600"/>
          <p14:tracePt t="203703" x="1160463" y="2133600"/>
          <p14:tracePt t="203719" x="1143000" y="2133600"/>
          <p14:tracePt t="203726" x="1143000" y="2151063"/>
          <p14:tracePt t="203742" x="1135063" y="2151063"/>
          <p14:tracePt t="203766" x="1117600" y="2151063"/>
          <p14:tracePt t="203782" x="1100138" y="2151063"/>
          <p14:tracePt t="203798" x="1092200" y="2151063"/>
          <p14:tracePt t="203814" x="1074738" y="2151063"/>
          <p14:tracePt t="203830" x="1058863" y="2151063"/>
          <p14:tracePt t="203838" x="1049338" y="2151063"/>
          <p14:tracePt t="203846" x="1033463" y="2151063"/>
          <p14:tracePt t="203862" x="1016000" y="2151063"/>
          <p14:tracePt t="203878" x="1008063" y="2151063"/>
          <p14:tracePt t="203886" x="990600" y="2151063"/>
          <p14:tracePt t="203902" x="973138" y="2151063"/>
          <p14:tracePt t="203919" x="965200" y="2151063"/>
          <p14:tracePt t="203926" x="947738" y="2151063"/>
          <p14:tracePt t="203935" x="939800" y="2151063"/>
          <p14:tracePt t="203942" x="922338" y="2151063"/>
          <p14:tracePt t="203958" x="906463" y="2151063"/>
          <p14:tracePt t="203966" x="896938" y="2151063"/>
          <p14:tracePt t="203982" x="881063" y="2151063"/>
          <p14:tracePt t="203998" x="863600" y="2151063"/>
          <p14:tracePt t="204014" x="855663" y="2151063"/>
          <p14:tracePt t="204022" x="855663" y="2133600"/>
          <p14:tracePt t="204030" x="838200" y="2133600"/>
          <p14:tracePt t="204046" x="820738" y="2133600"/>
          <p14:tracePt t="204054" x="820738" y="2125663"/>
          <p14:tracePt t="204062" x="812800" y="2125663"/>
          <p14:tracePt t="204086" x="795338" y="2108200"/>
          <p14:tracePt t="204110" x="779463" y="2090738"/>
          <p14:tracePt t="204126" x="769938" y="2090738"/>
          <p14:tracePt t="204142" x="769938" y="2082800"/>
          <p14:tracePt t="204166" x="754063" y="2082800"/>
          <p14:tracePt t="204174" x="754063" y="2065338"/>
          <p14:tracePt t="204190" x="754063" y="2057400"/>
          <p14:tracePt t="204214" x="736600" y="2039938"/>
          <p14:tracePt t="204222" x="736600" y="2024063"/>
          <p14:tracePt t="204238" x="736600" y="2014538"/>
          <p14:tracePt t="204254" x="736600" y="1998663"/>
          <p14:tracePt t="204270" x="736600" y="1981200"/>
          <p14:tracePt t="204278" x="736600" y="1973263"/>
          <p14:tracePt t="204294" x="736600" y="1955800"/>
          <p14:tracePt t="204310" x="736600" y="1938338"/>
          <p14:tracePt t="204326" x="736600" y="1930400"/>
          <p14:tracePt t="204335" x="736600" y="1912938"/>
          <p14:tracePt t="204349" x="736600" y="1897063"/>
          <p14:tracePt t="204366" x="754063" y="1887538"/>
          <p14:tracePt t="204382" x="754063" y="1871663"/>
          <p14:tracePt t="204390" x="754063" y="1854200"/>
          <p14:tracePt t="204398" x="769938" y="1854200"/>
          <p14:tracePt t="204414" x="769938" y="1846263"/>
          <p14:tracePt t="204430" x="779463" y="1846263"/>
          <p14:tracePt t="204446" x="779463" y="1828800"/>
          <p14:tracePt t="204454" x="795338" y="1828800"/>
          <p14:tracePt t="204462" x="795338" y="1811338"/>
          <p14:tracePt t="204477" x="812800" y="1811338"/>
          <p14:tracePt t="204494" x="812800" y="1803400"/>
          <p14:tracePt t="204502" x="820738" y="1803400"/>
          <p14:tracePt t="204510" x="838200" y="1785938"/>
          <p14:tracePt t="204526" x="855663" y="1785938"/>
          <p14:tracePt t="204535" x="863600" y="1778000"/>
          <p14:tracePt t="204551" x="881063" y="1778000"/>
          <p14:tracePt t="204566" x="896938" y="1778000"/>
          <p14:tracePt t="204574" x="906463" y="1760538"/>
          <p14:tracePt t="204590" x="922338" y="1760538"/>
          <p14:tracePt t="204598" x="939800" y="1760538"/>
          <p14:tracePt t="204606" x="947738" y="1760538"/>
          <p14:tracePt t="204613" x="965200" y="1744663"/>
          <p14:tracePt t="204622" x="990600" y="1744663"/>
          <p14:tracePt t="204629" x="1008063" y="1744663"/>
          <p14:tracePt t="204638" x="1016000" y="1744663"/>
          <p14:tracePt t="204645" x="1033463" y="1744663"/>
          <p14:tracePt t="204654" x="1049338" y="1744663"/>
          <p14:tracePt t="204661" x="1058863" y="1744663"/>
          <p14:tracePt t="204677" x="1074738" y="1744663"/>
          <p14:tracePt t="204693" x="1092200" y="1744663"/>
          <p14:tracePt t="204702" x="1100138" y="1744663"/>
          <p14:tracePt t="204719" x="1117600" y="1744663"/>
          <p14:tracePt t="204735" x="1135063" y="1744663"/>
          <p14:tracePt t="204751" x="1143000" y="1744663"/>
          <p14:tracePt t="204758" x="1160463" y="1744663"/>
          <p14:tracePt t="204773" x="1176338" y="1760538"/>
          <p14:tracePt t="204782" x="1185863" y="1760538"/>
          <p14:tracePt t="204798" x="1185863" y="1778000"/>
          <p14:tracePt t="204806" x="1201738" y="1778000"/>
          <p14:tracePt t="204813" x="1201738" y="1785938"/>
          <p14:tracePt t="204829" x="1219200" y="1803400"/>
          <p14:tracePt t="204845" x="1219200" y="1811338"/>
          <p14:tracePt t="204861" x="1219200" y="1828800"/>
          <p14:tracePt t="204878" x="1219200" y="1846263"/>
          <p14:tracePt t="204893" x="1219200" y="1854200"/>
          <p14:tracePt t="204902" x="1219200" y="1871663"/>
          <p14:tracePt t="204909" x="1219200" y="1887538"/>
          <p14:tracePt t="204925" x="1219200" y="1897063"/>
          <p14:tracePt t="204941" x="1219200" y="1912938"/>
          <p14:tracePt t="204949" x="1219200" y="1930400"/>
          <p14:tracePt t="204957" x="1219200" y="1938338"/>
          <p14:tracePt t="204973" x="1219200" y="1955800"/>
          <p14:tracePt t="204990" x="1219200" y="1973263"/>
          <p14:tracePt t="204997" x="1219200" y="1981200"/>
          <p14:tracePt t="205005" x="1201738" y="1981200"/>
          <p14:tracePt t="205021" x="1201738" y="1998663"/>
          <p14:tracePt t="205037" x="1185863" y="2014538"/>
          <p14:tracePt t="205061" x="1185863" y="2024063"/>
          <p14:tracePt t="205077" x="1176338" y="2024063"/>
          <p14:tracePt t="205085" x="1176338" y="2039938"/>
          <p14:tracePt t="205117" x="1160463" y="2039938"/>
          <p14:tracePt t="205149" x="1143000" y="2039938"/>
          <p14:tracePt t="205165" x="1135063" y="2039938"/>
          <p14:tracePt t="205173" x="1135063" y="2057400"/>
          <p14:tracePt t="205189" x="1117600" y="2057400"/>
          <p14:tracePt t="205205" x="1100138" y="2057400"/>
          <p14:tracePt t="205237" x="1092200" y="2057400"/>
          <p14:tracePt t="205277" x="1074738" y="2057400"/>
          <p14:tracePt t="205317" x="1058863" y="2057400"/>
          <p14:tracePt t="205412" x="1058863" y="2039938"/>
          <p14:tracePt t="205421" x="1058863" y="2024063"/>
          <p14:tracePt t="205436" x="1074738" y="2014538"/>
          <p14:tracePt t="205700" x="1049338" y="2014538"/>
          <p14:tracePt t="205708" x="1033463" y="2014538"/>
          <p14:tracePt t="205718" x="1008063" y="2024063"/>
          <p14:tracePt t="205724" x="990600" y="2024063"/>
          <p14:tracePt t="205732" x="973138" y="2024063"/>
          <p14:tracePt t="205741" x="947738" y="2039938"/>
          <p14:tracePt t="205749" x="939800" y="2039938"/>
          <p14:tracePt t="205757" x="922338" y="2039938"/>
          <p14:tracePt t="205764" x="881063" y="2039938"/>
          <p14:tracePt t="205773" x="838200" y="2057400"/>
          <p14:tracePt t="205781" x="812800" y="2057400"/>
          <p14:tracePt t="205789" x="779463" y="2057400"/>
          <p14:tracePt t="205796" x="769938" y="2057400"/>
          <p14:tracePt t="205804" x="736600" y="2057400"/>
          <p14:tracePt t="205812" x="711200" y="2039938"/>
          <p14:tracePt t="205821" x="685800" y="2024063"/>
          <p14:tracePt t="205828" x="660400" y="2014538"/>
          <p14:tracePt t="205836" x="642938" y="1981200"/>
          <p14:tracePt t="205844" x="627063" y="1973263"/>
          <p14:tracePt t="205852" x="601663" y="1955800"/>
          <p14:tracePt t="205861" x="601663" y="1938338"/>
          <p14:tracePt t="205868" x="584200" y="1912938"/>
          <p14:tracePt t="205885" x="576263" y="1897063"/>
          <p14:tracePt t="205892" x="576263" y="1887538"/>
          <p14:tracePt t="205908" x="576263" y="1871663"/>
          <p14:tracePt t="205932" x="576263" y="1854200"/>
          <p14:tracePt t="205948" x="576263" y="1846263"/>
          <p14:tracePt t="205964" x="576263" y="1828800"/>
          <p14:tracePt t="205988" x="576263" y="1811338"/>
          <p14:tracePt t="206004" x="576263" y="1803400"/>
          <p14:tracePt t="206021" x="584200" y="1803400"/>
          <p14:tracePt t="206028" x="584200" y="1785938"/>
          <p14:tracePt t="206044" x="601663" y="1785938"/>
          <p14:tracePt t="206052" x="601663" y="1778000"/>
          <p14:tracePt t="206068" x="617538" y="1760538"/>
          <p14:tracePt t="206085" x="642938" y="1735138"/>
          <p14:tracePt t="206092" x="660400" y="1719263"/>
          <p14:tracePt t="206102" x="685800" y="1701800"/>
          <p14:tracePt t="206108" x="711200" y="1693863"/>
          <p14:tracePt t="206116" x="736600" y="1676400"/>
          <p14:tracePt t="206124" x="754063" y="1651000"/>
          <p14:tracePt t="206135" x="779463" y="1633538"/>
          <p14:tracePt t="206140" x="795338" y="1617663"/>
          <p14:tracePt t="206149" x="812800" y="1608138"/>
          <p14:tracePt t="206156" x="838200" y="1592263"/>
          <p14:tracePt t="206164" x="855663" y="1574800"/>
          <p14:tracePt t="206180" x="863600" y="1566863"/>
          <p14:tracePt t="206189" x="881063" y="1566863"/>
          <p14:tracePt t="206196" x="896938" y="1549400"/>
          <p14:tracePt t="206204" x="906463" y="1549400"/>
          <p14:tracePt t="206212" x="922338" y="1549400"/>
          <p14:tracePt t="206220" x="939800" y="1531938"/>
          <p14:tracePt t="206228" x="947738" y="1531938"/>
          <p14:tracePt t="206236" x="965200" y="1531938"/>
          <p14:tracePt t="206244" x="973138" y="1531938"/>
          <p14:tracePt t="206252" x="1008063" y="1531938"/>
          <p14:tracePt t="206260" x="1016000" y="1531938"/>
          <p14:tracePt t="206268" x="1049338" y="1531938"/>
          <p14:tracePt t="206276" x="1092200" y="1531938"/>
          <p14:tracePt t="206285" x="1117600" y="1531938"/>
          <p14:tracePt t="206292" x="1135063" y="1531938"/>
          <p14:tracePt t="206302" x="1160463" y="1531938"/>
          <p14:tracePt t="206308" x="1185863" y="1531938"/>
          <p14:tracePt t="206318" x="1201738" y="1549400"/>
          <p14:tracePt t="206324" x="1227138" y="1566863"/>
          <p14:tracePt t="206332" x="1244600" y="1574800"/>
          <p14:tracePt t="206340" x="1252538" y="1592263"/>
          <p14:tracePt t="206348" x="1270000" y="1608138"/>
          <p14:tracePt t="206356" x="1287463" y="1617663"/>
          <p14:tracePt t="206364" x="1287463" y="1633538"/>
          <p14:tracePt t="206372" x="1287463" y="1651000"/>
          <p14:tracePt t="206380" x="1295400" y="1658938"/>
          <p14:tracePt t="206388" x="1295400" y="1676400"/>
          <p14:tracePt t="206396" x="1295400" y="1693863"/>
          <p14:tracePt t="206404" x="1312863" y="1701800"/>
          <p14:tracePt t="206412" x="1312863" y="1735138"/>
          <p14:tracePt t="206420" x="1312863" y="1744663"/>
          <p14:tracePt t="206428" x="1312863" y="1760538"/>
          <p14:tracePt t="206436" x="1312863" y="1778000"/>
          <p14:tracePt t="206444" x="1328738" y="1785938"/>
          <p14:tracePt t="206452" x="1328738" y="1803400"/>
          <p14:tracePt t="206460" x="1328738" y="1811338"/>
          <p14:tracePt t="206468" x="1328738" y="1846263"/>
          <p14:tracePt t="206476" x="1328738" y="1854200"/>
          <p14:tracePt t="206485" x="1328738" y="1871663"/>
          <p14:tracePt t="206492" x="1328738" y="1897063"/>
          <p14:tracePt t="206502" x="1328738" y="1912938"/>
          <p14:tracePt t="206508" x="1328738" y="1930400"/>
          <p14:tracePt t="206518" x="1328738" y="1938338"/>
          <p14:tracePt t="206524" x="1312863" y="1973263"/>
          <p14:tracePt t="206540" x="1295400" y="1981200"/>
          <p14:tracePt t="206548" x="1295400" y="1998663"/>
          <p14:tracePt t="206556" x="1287463" y="2014538"/>
          <p14:tracePt t="206564" x="1287463" y="2024063"/>
          <p14:tracePt t="206572" x="1270000" y="2039938"/>
          <p14:tracePt t="206580" x="1252538" y="2039938"/>
          <p14:tracePt t="206588" x="1244600" y="2057400"/>
          <p14:tracePt t="206596" x="1227138" y="2065338"/>
          <p14:tracePt t="206604" x="1219200" y="2082800"/>
          <p14:tracePt t="206612" x="1185863" y="2082800"/>
          <p14:tracePt t="206620" x="1176338" y="2090738"/>
          <p14:tracePt t="206628" x="1160463" y="2090738"/>
          <p14:tracePt t="206636" x="1135063" y="2090738"/>
          <p14:tracePt t="206644" x="1100138" y="2108200"/>
          <p14:tracePt t="206652" x="1092200" y="2108200"/>
          <p14:tracePt t="206660" x="1058863" y="2125663"/>
          <p14:tracePt t="206668" x="1033463" y="2125663"/>
          <p14:tracePt t="206676" x="1008063" y="2125663"/>
          <p14:tracePt t="206685" x="973138" y="2125663"/>
          <p14:tracePt t="206692" x="947738" y="2125663"/>
          <p14:tracePt t="206702" x="922338" y="2125663"/>
          <p14:tracePt t="206708" x="896938" y="2125663"/>
          <p14:tracePt t="206718" x="863600" y="2125663"/>
          <p14:tracePt t="206724" x="838200" y="2125663"/>
          <p14:tracePt t="206735" x="795338" y="2090738"/>
          <p14:tracePt t="206740" x="779463" y="2090738"/>
          <p14:tracePt t="206752" x="754063" y="2065338"/>
          <p14:tracePt t="206756" x="728663" y="2057400"/>
          <p14:tracePt t="206768" x="693738" y="2039938"/>
          <p14:tracePt t="206772" x="668338" y="2024063"/>
          <p14:tracePt t="206785" x="642938" y="2014538"/>
          <p14:tracePt t="206788" x="627063" y="1981200"/>
          <p14:tracePt t="206801" x="617538" y="1973263"/>
          <p14:tracePt t="206804" x="584200" y="1955800"/>
          <p14:tracePt t="206818" x="576263" y="1930400"/>
          <p14:tracePt t="206820" x="558800" y="1912938"/>
          <p14:tracePt t="206835" x="541338" y="1887538"/>
          <p14:tracePt t="206836" x="533400" y="1871663"/>
          <p14:tracePt t="206852" x="533400" y="1854200"/>
          <p14:tracePt t="206852" x="515938" y="1828800"/>
          <p14:tracePt t="206860" x="515938" y="1803400"/>
          <p14:tracePt t="206868" x="500063" y="1778000"/>
          <p14:tracePt t="206876" x="500063" y="1760538"/>
          <p14:tracePt t="206885" x="500063" y="1735138"/>
          <p14:tracePt t="206892" x="500063" y="1719263"/>
          <p14:tracePt t="206902" x="500063" y="1693863"/>
          <p14:tracePt t="206908" x="500063" y="1676400"/>
          <p14:tracePt t="206918" x="500063" y="1658938"/>
          <p14:tracePt t="206924" x="500063" y="1633538"/>
          <p14:tracePt t="206935" x="500063" y="1617663"/>
          <p14:tracePt t="206940" x="500063" y="1608138"/>
          <p14:tracePt t="206952" x="500063" y="1592263"/>
          <p14:tracePt t="206955" x="500063" y="1574800"/>
          <p14:tracePt t="206968" x="500063" y="1566863"/>
          <p14:tracePt t="206971" x="500063" y="1549400"/>
          <p14:tracePt t="206985" x="515938" y="1531938"/>
          <p14:tracePt t="206988" x="515938" y="1524000"/>
          <p14:tracePt t="207002" x="533400" y="1506538"/>
          <p14:tracePt t="207004" x="533400" y="1498600"/>
          <p14:tracePt t="207018" x="541338" y="1498600"/>
          <p14:tracePt t="207020" x="558800" y="1481138"/>
          <p14:tracePt t="207035" x="558800" y="1465263"/>
          <p14:tracePt t="207036" x="576263" y="1455738"/>
          <p14:tracePt t="207052" x="576263" y="1439863"/>
          <p14:tracePt t="207052" x="584200" y="1439863"/>
          <p14:tracePt t="207059" x="601663" y="1422400"/>
          <p14:tracePt t="207068" x="617538" y="1422400"/>
          <p14:tracePt t="207075" x="627063" y="1414463"/>
          <p14:tracePt t="207101" x="642938" y="1414463"/>
          <p14:tracePt t="207123" x="660400" y="1414463"/>
          <p14:tracePt t="207131" x="660400" y="1397000"/>
          <p14:tracePt t="207139" x="668338" y="1397000"/>
          <p14:tracePt t="207156" x="685800" y="1397000"/>
          <p14:tracePt t="207163" x="693738" y="1397000"/>
          <p14:tracePt t="207172" x="711200" y="1397000"/>
          <p14:tracePt t="207180" x="728663" y="1397000"/>
          <p14:tracePt t="207188" x="736600" y="1397000"/>
          <p14:tracePt t="207196" x="754063" y="1397000"/>
          <p14:tracePt t="207203" x="779463" y="1379538"/>
          <p14:tracePt t="207212" x="795338" y="1379538"/>
          <p14:tracePt t="207220" x="820738" y="1379538"/>
          <p14:tracePt t="207228" x="863600" y="1379538"/>
          <p14:tracePt t="207235" x="881063" y="1379538"/>
          <p14:tracePt t="207243" x="906463" y="1379538"/>
          <p14:tracePt t="207252" x="939800" y="1379538"/>
          <p14:tracePt t="207259" x="947738" y="1379538"/>
          <p14:tracePt t="207268" x="973138" y="1379538"/>
          <p14:tracePt t="207275" x="990600" y="1379538"/>
          <p14:tracePt t="207285" x="1008063" y="1379538"/>
          <p14:tracePt t="207291" x="1016000" y="1379538"/>
          <p14:tracePt t="207299" x="1033463" y="1379538"/>
          <p14:tracePt t="207308" x="1049338" y="1379538"/>
          <p14:tracePt t="207318" x="1058863" y="1379538"/>
          <p14:tracePt t="207324" x="1074738" y="1379538"/>
          <p14:tracePt t="207331" x="1074738" y="1397000"/>
          <p14:tracePt t="207339" x="1092200" y="1397000"/>
          <p14:tracePt t="207347" x="1100138" y="1414463"/>
          <p14:tracePt t="207356" x="1100138" y="1422400"/>
          <p14:tracePt t="207364" x="1117600" y="1439863"/>
          <p14:tracePt t="207379" x="1117600" y="1455738"/>
          <p14:tracePt t="207388" x="1135063" y="1465263"/>
          <p14:tracePt t="207403" x="1135063" y="1481138"/>
          <p14:tracePt t="207411" x="1135063" y="1498600"/>
          <p14:tracePt t="207428" x="1135063" y="1506538"/>
          <p14:tracePt t="207435" x="1135063" y="1524000"/>
          <p14:tracePt t="207452" x="1135063" y="1531938"/>
          <p14:tracePt t="207459" x="1135063" y="1549400"/>
          <p14:tracePt t="207475" x="1135063" y="1566863"/>
          <p14:tracePt t="207491" x="1135063" y="1574800"/>
          <p14:tracePt t="207499" x="1135063" y="1592263"/>
          <p14:tracePt t="207515" x="1117600" y="1608138"/>
          <p14:tracePt t="207531" x="1100138" y="1617663"/>
          <p14:tracePt t="207539" x="1100138" y="1633538"/>
          <p14:tracePt t="207547" x="1092200" y="1651000"/>
          <p14:tracePt t="207555" x="1092200" y="1658938"/>
          <p14:tracePt t="207563" x="1074738" y="1676400"/>
          <p14:tracePt t="207571" x="1058863" y="1693863"/>
          <p14:tracePt t="207579" x="1049338" y="1701800"/>
          <p14:tracePt t="207587" x="1049338" y="1719263"/>
          <p14:tracePt t="207595" x="1033463" y="1735138"/>
          <p14:tracePt t="207603" x="1016000" y="1744663"/>
          <p14:tracePt t="207611" x="1008063" y="1760538"/>
          <p14:tracePt t="207619" x="1008063" y="1778000"/>
          <p14:tracePt t="207627" x="990600" y="1785938"/>
          <p14:tracePt t="207635" x="973138" y="1803400"/>
          <p14:tracePt t="207652" x="965200" y="1811338"/>
          <p14:tracePt t="207668" x="947738" y="1828800"/>
          <p14:tracePt t="207691" x="939800" y="1846263"/>
          <p14:tracePt t="207739" x="922338" y="1846263"/>
          <p14:tracePt t="207907" x="939800" y="1846263"/>
          <p14:tracePt t="207947" x="947738" y="1846263"/>
          <p14:tracePt t="207979" x="965200" y="1846263"/>
          <p14:tracePt t="207995" x="973138" y="1846263"/>
          <p14:tracePt t="208003" x="990600" y="1854200"/>
          <p14:tracePt t="208011" x="1016000" y="1871663"/>
          <p14:tracePt t="208019" x="1033463" y="1871663"/>
          <p14:tracePt t="208027" x="1049338" y="1897063"/>
          <p14:tracePt t="208035" x="1058863" y="1897063"/>
          <p14:tracePt t="208043" x="1092200" y="1912938"/>
          <p14:tracePt t="208052" x="1100138" y="1930400"/>
          <p14:tracePt t="208059" x="1135063" y="1938338"/>
          <p14:tracePt t="208069" x="1143000" y="1938338"/>
          <p14:tracePt t="208075" x="1176338" y="1955800"/>
          <p14:tracePt t="208083" x="1185863" y="1955800"/>
          <p14:tracePt t="208091" x="1219200" y="1981200"/>
          <p14:tracePt t="208099" x="1227138" y="1981200"/>
          <p14:tracePt t="208107" x="1252538" y="1998663"/>
          <p14:tracePt t="208114" x="1270000" y="2014538"/>
          <p14:tracePt t="208123" x="1287463" y="2014538"/>
          <p14:tracePt t="208131" x="1312863" y="2024063"/>
          <p14:tracePt t="208139" x="1338263" y="2039938"/>
          <p14:tracePt t="208147" x="1354138" y="2057400"/>
          <p14:tracePt t="208155" x="1379538" y="2065338"/>
          <p14:tracePt t="208162" x="1397000" y="2065338"/>
          <p14:tracePt t="208171" x="1422400" y="2082800"/>
          <p14:tracePt t="208178" x="1455738" y="2090738"/>
          <p14:tracePt t="208187" x="1465263" y="2108200"/>
          <p14:tracePt t="208195" x="1490663" y="2125663"/>
          <p14:tracePt t="208203" x="1524000" y="2133600"/>
          <p14:tracePt t="208211" x="1549400" y="2151063"/>
          <p14:tracePt t="208219" x="1592263" y="2176463"/>
          <p14:tracePt t="208227" x="1608138" y="2192338"/>
          <p14:tracePt t="208235" x="1651000" y="2217738"/>
          <p14:tracePt t="208243" x="1658938" y="2235200"/>
          <p14:tracePt t="208252" x="1693863" y="2252663"/>
          <p14:tracePt t="208259" x="1719263" y="2278063"/>
          <p14:tracePt t="208268" x="1744663" y="2293938"/>
          <p14:tracePt t="208275" x="1770063" y="2303463"/>
          <p14:tracePt t="208285" x="1785938" y="2328863"/>
          <p14:tracePt t="208290" x="1811338" y="2344738"/>
          <p14:tracePt t="208302" x="1828800" y="2362200"/>
          <p14:tracePt t="208307" x="1854200" y="2370138"/>
          <p14:tracePt t="208318" x="1871663" y="2387600"/>
          <p14:tracePt t="208323" x="1887538" y="2405063"/>
          <p14:tracePt t="208335" x="1912938" y="2413000"/>
          <p14:tracePt t="208338" x="1930400" y="2430463"/>
          <p14:tracePt t="208351" x="1938338" y="2446338"/>
          <p14:tracePt t="208354" x="1955800" y="2455863"/>
          <p14:tracePt t="208368" x="1973263" y="2455863"/>
          <p14:tracePt t="208370" x="1981200" y="2471738"/>
          <p14:tracePt t="208385" x="1981200" y="2489200"/>
          <p14:tracePt t="208387" x="1998663" y="2489200"/>
          <p14:tracePt t="208402" x="2014538" y="2497138"/>
          <p14:tracePt t="208410" x="2024063" y="2514600"/>
          <p14:tracePt t="208419" x="2039938" y="2514600"/>
          <p14:tracePt t="208426" x="2039938" y="2532063"/>
          <p14:tracePt t="208435" x="2049463" y="2540000"/>
          <p14:tracePt t="208442" x="2065338" y="2557463"/>
          <p14:tracePt t="208452" x="2082800" y="2557463"/>
          <p14:tracePt t="208459" x="2090738" y="2573338"/>
          <p14:tracePt t="208468" x="2108200" y="2582863"/>
          <p14:tracePt t="208474" x="2125663" y="2598738"/>
          <p14:tracePt t="208485" x="2133600" y="2608263"/>
          <p14:tracePt t="208490" x="2133600" y="2624138"/>
          <p14:tracePt t="208502" x="2151063" y="2624138"/>
          <p14:tracePt t="208506" x="2166938" y="2641600"/>
          <p14:tracePt t="208530" x="2176463" y="2649538"/>
          <p14:tracePt t="208546" x="2176463" y="2667000"/>
          <p14:tracePt t="208594" x="2176463" y="2684463"/>
          <p14:tracePt t="208674" x="2176463" y="2667000"/>
          <p14:tracePt t="208682" x="2176463" y="2649538"/>
          <p14:tracePt t="208970" x="2192338" y="2649538"/>
          <p14:tracePt t="208978" x="2217738" y="2649538"/>
          <p14:tracePt t="208986" x="2235200" y="2649538"/>
          <p14:tracePt t="208994" x="2252663" y="2649538"/>
          <p14:tracePt t="209002" x="2278063" y="2649538"/>
          <p14:tracePt t="209010" x="2293938" y="2667000"/>
          <p14:tracePt t="209019" x="2303463" y="2684463"/>
          <p14:tracePt t="209026" x="2328863" y="2692400"/>
          <p14:tracePt t="209035" x="2344738" y="2709863"/>
          <p14:tracePt t="209042" x="2362200" y="2725738"/>
          <p14:tracePt t="209051" x="2370138" y="2735263"/>
          <p14:tracePt t="209058" x="2370138" y="2751138"/>
          <p14:tracePt t="209066" x="2387600" y="2751138"/>
          <p14:tracePt t="209074" x="2387600" y="2768600"/>
          <p14:tracePt t="209082" x="2405063" y="2776538"/>
          <p14:tracePt t="209090" x="2405063" y="2794000"/>
          <p14:tracePt t="209098" x="2413000" y="2794000"/>
          <p14:tracePt t="209106" x="2413000" y="2811463"/>
          <p14:tracePt t="209114" x="2413000" y="2819400"/>
          <p14:tracePt t="209130" x="2430463" y="2836863"/>
          <p14:tracePt t="209146" x="2430463" y="2852738"/>
          <p14:tracePt t="209162" x="2430463" y="2862263"/>
          <p14:tracePt t="209186" x="2430463" y="2878138"/>
          <p14:tracePt t="209194" x="2430463" y="2887663"/>
          <p14:tracePt t="209218" x="2430463" y="2903538"/>
          <p14:tracePt t="209235" x="2430463" y="2921000"/>
          <p14:tracePt t="209258" x="2430463" y="2928938"/>
          <p14:tracePt t="209289" x="2430463" y="2946400"/>
          <p14:tracePt t="209330" x="2430463" y="2963863"/>
          <p14:tracePt t="209361" x="2413000" y="2963863"/>
          <p14:tracePt t="209409" x="2413000" y="2971800"/>
          <p14:tracePt t="209497" x="2405063" y="2971800"/>
          <p14:tracePt t="209689" x="2405063" y="2963863"/>
          <p14:tracePt t="209706" x="2405063" y="2946400"/>
          <p14:tracePt t="209721" x="2405063" y="2928938"/>
          <p14:tracePt t="209737" x="2405063" y="2921000"/>
          <p14:tracePt t="209754" x="2405063" y="2903538"/>
          <p14:tracePt t="209761" x="2405063" y="2887663"/>
          <p14:tracePt t="209769" x="2413000" y="2878138"/>
          <p14:tracePt t="209786" x="2430463" y="2862263"/>
          <p14:tracePt t="209793" x="2430463" y="2852738"/>
          <p14:tracePt t="209802" x="2446338" y="2836863"/>
          <p14:tracePt t="209809" x="2455863" y="2836863"/>
          <p14:tracePt t="209819" x="2471738" y="2819400"/>
          <p14:tracePt t="209826" x="2489200" y="2811463"/>
          <p14:tracePt t="209835" x="2514600" y="2794000"/>
          <p14:tracePt t="209841" x="2540000" y="2776538"/>
          <p14:tracePt t="209850" x="2582863" y="2768600"/>
          <p14:tracePt t="209857" x="2624138" y="2751138"/>
          <p14:tracePt t="209865" x="2667000" y="2735263"/>
          <p14:tracePt t="209873" x="2735263" y="2709863"/>
          <p14:tracePt t="209881" x="2794000" y="2692400"/>
          <p14:tracePt t="209889" x="2844800" y="2684463"/>
          <p14:tracePt t="209897" x="2878138" y="2684463"/>
          <p14:tracePt t="209905" x="2928938" y="2684463"/>
          <p14:tracePt t="209913" x="3014663" y="2667000"/>
          <p14:tracePt t="209921" x="3030538" y="2667000"/>
          <p14:tracePt t="209929" x="3098800" y="2667000"/>
          <p14:tracePt t="209937" x="3124200" y="2667000"/>
          <p14:tracePt t="209946" x="3167063" y="2667000"/>
          <p14:tracePt t="209953" x="3208338" y="2667000"/>
          <p14:tracePt t="209961" x="3243263" y="2667000"/>
          <p14:tracePt t="209969" x="3268663" y="2667000"/>
          <p14:tracePt t="209977" x="3294063" y="2667000"/>
          <p14:tracePt t="209985" x="3309938" y="2667000"/>
          <p14:tracePt t="209993" x="3327400" y="2667000"/>
          <p14:tracePt t="210002" x="3352800" y="2667000"/>
          <p14:tracePt t="210018" x="3370263" y="2667000"/>
          <p14:tracePt t="210025" x="3378200" y="2684463"/>
          <p14:tracePt t="210041" x="3395663" y="2684463"/>
          <p14:tracePt t="210049" x="3395663" y="2692400"/>
          <p14:tracePt t="210065" x="3403600" y="2692400"/>
          <p14:tracePt t="210081" x="3403600" y="2709863"/>
          <p14:tracePt t="210089" x="3421063" y="2709863"/>
          <p14:tracePt t="210097" x="3421063" y="2725738"/>
          <p14:tracePt t="210113" x="3436938" y="2735263"/>
          <p14:tracePt t="210129" x="3446463" y="2735263"/>
          <p14:tracePt t="210137" x="3446463" y="2751138"/>
          <p14:tracePt t="210145" x="3462338" y="2751138"/>
          <p14:tracePt t="210153" x="3462338" y="2768600"/>
          <p14:tracePt t="210169" x="3479800" y="2768600"/>
          <p14:tracePt t="210177" x="3479800" y="2776538"/>
          <p14:tracePt t="210209" x="3487738" y="2794000"/>
          <p14:tracePt t="210225" x="3487738" y="2811463"/>
          <p14:tracePt t="210249" x="3487738" y="2819400"/>
          <p14:tracePt t="210273" x="3505200" y="2819400"/>
          <p14:tracePt t="210281" x="3505200" y="2836863"/>
          <p14:tracePt t="210537" x="3487738" y="2836863"/>
          <p14:tracePt t="210569" x="3479800" y="2836863"/>
          <p14:tracePt t="210585" x="3462338" y="2836863"/>
          <p14:tracePt t="210602" x="3446463" y="2836863"/>
          <p14:tracePt t="210619" x="3436938" y="2836863"/>
          <p14:tracePt t="210625" x="3421063" y="2836863"/>
          <p14:tracePt t="210633" x="3403600" y="2819400"/>
          <p14:tracePt t="210641" x="3395663" y="2819400"/>
          <p14:tracePt t="210648" x="3378200" y="2819400"/>
          <p14:tracePt t="210657" x="3370263" y="2819400"/>
          <p14:tracePt t="210665" x="3335338" y="2819400"/>
          <p14:tracePt t="210673" x="3294063" y="2819400"/>
          <p14:tracePt t="210681" x="3251200" y="2819400"/>
          <p14:tracePt t="210689" x="3208338" y="2819400"/>
          <p14:tracePt t="210697" x="3167063" y="2819400"/>
          <p14:tracePt t="210705" x="3116263" y="2819400"/>
          <p14:tracePt t="210712" x="3055938" y="2819400"/>
          <p14:tracePt t="210721" x="3005138" y="2819400"/>
          <p14:tracePt t="210729" x="2946400" y="2819400"/>
          <p14:tracePt t="210737" x="2887663" y="2836863"/>
          <p14:tracePt t="210745" x="2862263" y="2852738"/>
          <p14:tracePt t="210752" x="2819400" y="2862263"/>
          <p14:tracePt t="210760" x="2794000" y="2862263"/>
          <p14:tracePt t="210769" x="2768600" y="2878138"/>
          <p14:tracePt t="210776" x="2725738" y="2887663"/>
          <p14:tracePt t="210785" x="2692400" y="2903538"/>
          <p14:tracePt t="210793" x="2684463" y="2903538"/>
          <p14:tracePt t="210802" x="2667000" y="2921000"/>
          <p14:tracePt t="210808" x="2649538" y="2921000"/>
          <p14:tracePt t="210825" x="2641600" y="2928938"/>
          <p14:tracePt t="210848" x="2624138" y="2928938"/>
          <p14:tracePt t="210888" x="2624138" y="2946400"/>
          <p14:tracePt t="210896" x="2608263" y="2946400"/>
          <p14:tracePt t="210928" x="2608263" y="2963863"/>
          <p14:tracePt t="210960" x="2598738" y="2963863"/>
          <p14:tracePt t="210968" x="2598738" y="2971800"/>
          <p14:tracePt t="211112" x="2598738" y="2989263"/>
          <p14:tracePt t="211168" x="2582863" y="3005138"/>
          <p14:tracePt t="211216" x="2582863" y="3014663"/>
          <p14:tracePt t="211232" x="2573338" y="3014663"/>
          <p14:tracePt t="211264" x="2573338" y="3030538"/>
          <p14:tracePt t="211360" x="2573338" y="3014663"/>
          <p14:tracePt t="211369" x="2573338" y="3005138"/>
          <p14:tracePt t="211616" x="2557463" y="3005138"/>
          <p14:tracePt t="211624" x="2514600" y="3005138"/>
          <p14:tracePt t="211632" x="2471738" y="2989263"/>
          <p14:tracePt t="211640" x="2446338" y="2989263"/>
          <p14:tracePt t="211648" x="2405063" y="2971800"/>
          <p14:tracePt t="211656" x="2362200" y="2963863"/>
          <p14:tracePt t="211664" x="2319338" y="2928938"/>
          <p14:tracePt t="211672" x="2252663" y="2903538"/>
          <p14:tracePt t="211680" x="2108200" y="2819400"/>
          <p14:tracePt t="211688" x="1998663" y="2768600"/>
          <p14:tracePt t="211695" x="1938338" y="2725738"/>
          <p14:tracePt t="211704" x="1846263" y="2667000"/>
          <p14:tracePt t="211711" x="1744663" y="2598738"/>
          <p14:tracePt t="211719" x="1633538" y="2532063"/>
          <p14:tracePt t="211728" x="1566863" y="2455863"/>
          <p14:tracePt t="211736" x="1481138" y="2405063"/>
          <p14:tracePt t="211744" x="1414463" y="2344738"/>
          <p14:tracePt t="211752" x="1397000" y="2319338"/>
          <p14:tracePt t="211760" x="1338263" y="2278063"/>
          <p14:tracePt t="211769" x="1312863" y="2252663"/>
          <p14:tracePt t="211776" x="1287463" y="2217738"/>
          <p14:tracePt t="211785" x="1270000" y="2209800"/>
          <p14:tracePt t="211791" x="1244600" y="2176463"/>
          <p14:tracePt t="211801" x="1227138" y="2166938"/>
          <p14:tracePt t="211816" x="1227138" y="2151063"/>
          <p14:tracePt t="211824" x="1219200" y="2151063"/>
          <p14:tracePt t="211832" x="1219200" y="2133600"/>
          <p14:tracePt t="211848" x="1201738" y="2133600"/>
          <p14:tracePt t="211864" x="1201738" y="2125663"/>
          <p14:tracePt t="211943" x="1185863" y="2108200"/>
          <p14:tracePt t="212031" x="1176338" y="2108200"/>
          <p14:tracePt t="212247" x="1185863" y="2108200"/>
          <p14:tracePt t="212255" x="1201738" y="2108200"/>
          <p14:tracePt t="212279" x="1219200" y="2108200"/>
          <p14:tracePt t="212288" x="1227138" y="2108200"/>
          <p14:tracePt t="212295" x="1244600" y="2108200"/>
          <p14:tracePt t="212303" x="1252538" y="2125663"/>
          <p14:tracePt t="212311" x="1270000" y="2125663"/>
          <p14:tracePt t="212319" x="1295400" y="2133600"/>
          <p14:tracePt t="212327" x="1312863" y="2166938"/>
          <p14:tracePt t="212336" x="1328738" y="2166938"/>
          <p14:tracePt t="212343" x="1354138" y="2176463"/>
          <p14:tracePt t="212352" x="1371600" y="2192338"/>
          <p14:tracePt t="212359" x="1397000" y="2217738"/>
          <p14:tracePt t="212369" x="1422400" y="2235200"/>
          <p14:tracePt t="212375" x="1439863" y="2252663"/>
          <p14:tracePt t="212385" x="1465263" y="2260600"/>
          <p14:tracePt t="212391" x="1481138" y="2278063"/>
          <p14:tracePt t="212399" x="1490663" y="2293938"/>
          <p14:tracePt t="212407" x="1506538" y="2303463"/>
          <p14:tracePt t="212415" x="1524000" y="2319338"/>
          <p14:tracePt t="212423" x="1531938" y="2328863"/>
          <p14:tracePt t="212431" x="1549400" y="2344738"/>
          <p14:tracePt t="212439" x="1566863" y="2362200"/>
          <p14:tracePt t="212447" x="1566863" y="2370138"/>
          <p14:tracePt t="212455" x="1574800" y="2387600"/>
          <p14:tracePt t="212463" x="1592263" y="2387600"/>
          <p14:tracePt t="212471" x="1592263" y="2405063"/>
          <p14:tracePt t="212487" x="1608138" y="2413000"/>
          <p14:tracePt t="212519" x="1608138" y="2430463"/>
          <p14:tracePt t="212567" x="1608138" y="2413000"/>
          <p14:tracePt t="212583" x="1608138" y="2405063"/>
          <p14:tracePt t="213814" x="1566863" y="2405063"/>
          <p14:tracePt t="213822" x="1490663" y="2405063"/>
          <p14:tracePt t="213830" x="1422400" y="2413000"/>
          <p14:tracePt t="213838" x="1371600" y="2430463"/>
          <p14:tracePt t="213846" x="1287463" y="2430463"/>
          <p14:tracePt t="213854" x="1219200" y="2446338"/>
          <p14:tracePt t="213862" x="1185863" y="2446338"/>
          <p14:tracePt t="213870" x="1135063" y="2446338"/>
          <p14:tracePt t="213878" x="1074738" y="2446338"/>
          <p14:tracePt t="213886" x="1049338" y="2446338"/>
          <p14:tracePt t="213893" x="1016000" y="2446338"/>
          <p14:tracePt t="213902" x="990600" y="2446338"/>
          <p14:tracePt t="213910" x="965200" y="2430463"/>
          <p14:tracePt t="213919" x="947738" y="2413000"/>
          <p14:tracePt t="213926" x="922338" y="2405063"/>
          <p14:tracePt t="213935" x="906463" y="2370138"/>
          <p14:tracePt t="213941" x="896938" y="2362200"/>
          <p14:tracePt t="213951" x="896938" y="2344738"/>
          <p14:tracePt t="213957" x="881063" y="2328863"/>
          <p14:tracePt t="213974" x="863600" y="2319338"/>
          <p14:tracePt t="213982" x="863600" y="2303463"/>
          <p14:tracePt t="214013" x="855663" y="2293938"/>
          <p14:tracePt t="214085" x="855663" y="2278063"/>
          <p14:tracePt t="214221" x="855663" y="2260600"/>
          <p14:tracePt t="214229" x="863600" y="2260600"/>
          <p14:tracePt t="214245" x="881063" y="2260600"/>
          <p14:tracePt t="214261" x="896938" y="2260600"/>
          <p14:tracePt t="214269" x="896938" y="2252663"/>
          <p14:tracePt t="214278" x="906463" y="2252663"/>
          <p14:tracePt t="214286" x="922338" y="2252663"/>
          <p14:tracePt t="214294" x="939800" y="2252663"/>
          <p14:tracePt t="214302" x="947738" y="2235200"/>
          <p14:tracePt t="214310" x="965200" y="2235200"/>
          <p14:tracePt t="214319" x="990600" y="2235200"/>
          <p14:tracePt t="214325" x="1008063" y="2235200"/>
          <p14:tracePt t="214335" x="1033463" y="2217738"/>
          <p14:tracePt t="214342" x="1074738" y="2217738"/>
          <p14:tracePt t="214351" x="1117600" y="2209800"/>
          <p14:tracePt t="214358" x="1160463" y="2209800"/>
          <p14:tracePt t="214366" x="1201738" y="2209800"/>
          <p14:tracePt t="214374" x="1244600" y="2209800"/>
          <p14:tracePt t="214382" x="1270000" y="2209800"/>
          <p14:tracePt t="214390" x="1328738" y="2209800"/>
          <p14:tracePt t="214398" x="1354138" y="2209800"/>
          <p14:tracePt t="214406" x="1397000" y="2209800"/>
          <p14:tracePt t="214414" x="1422400" y="2209800"/>
          <p14:tracePt t="214422" x="1439863" y="2209800"/>
          <p14:tracePt t="214430" x="1465263" y="2209800"/>
          <p14:tracePt t="214438" x="1481138" y="2209800"/>
          <p14:tracePt t="214446" x="1490663" y="2209800"/>
          <p14:tracePt t="214462" x="1506538" y="2209800"/>
          <p14:tracePt t="214470" x="1524000" y="2217738"/>
          <p14:tracePt t="214478" x="1531938" y="2217738"/>
          <p14:tracePt t="214486" x="1549400" y="2252663"/>
          <p14:tracePt t="214494" x="1566863" y="2252663"/>
          <p14:tracePt t="214503" x="1574800" y="2260600"/>
          <p14:tracePt t="214510" x="1592263" y="2278063"/>
          <p14:tracePt t="214526" x="1608138" y="2293938"/>
          <p14:tracePt t="214535" x="1617663" y="2293938"/>
          <p14:tracePt t="214542" x="1617663" y="2303463"/>
          <p14:tracePt t="214558" x="1617663" y="2319338"/>
          <p14:tracePt t="214566" x="1633538" y="2319338"/>
          <p14:tracePt t="214582" x="1633538" y="2328863"/>
          <p14:tracePt t="214622" x="1633538" y="2344738"/>
          <p14:tracePt t="214789" x="1633538" y="2328863"/>
          <p14:tracePt t="214806" x="1633538" y="2319338"/>
          <p14:tracePt t="214821" x="1633538" y="2303463"/>
          <p14:tracePt t="214829" x="1633538" y="2293938"/>
          <p14:tracePt t="214845" x="1633538" y="2278063"/>
          <p14:tracePt t="217418" x="1617663" y="2278063"/>
          <p14:tracePt t="217427" x="1592263" y="2278063"/>
          <p14:tracePt t="217436" x="1549400" y="2278063"/>
          <p14:tracePt t="217443" x="1524000" y="2293938"/>
          <p14:tracePt t="217452" x="1506538" y="2303463"/>
          <p14:tracePt t="217459" x="1481138" y="2303463"/>
          <p14:tracePt t="217469" x="1465263" y="2303463"/>
          <p14:tracePt t="217475" x="1439863" y="2303463"/>
          <p14:tracePt t="217491" x="1414463" y="2303463"/>
          <p14:tracePt t="217499" x="1379538" y="2303463"/>
          <p14:tracePt t="217507" x="1354138" y="2303463"/>
          <p14:tracePt t="217515" x="1338263" y="2303463"/>
          <p14:tracePt t="217523" x="1328738" y="2303463"/>
          <p14:tracePt t="217531" x="1312863" y="2303463"/>
          <p14:tracePt t="217547" x="1295400" y="2303463"/>
          <p14:tracePt t="217555" x="1295400" y="2293938"/>
          <p14:tracePt t="217563" x="1287463" y="2293938"/>
          <p14:tracePt t="217571" x="1287463" y="2278063"/>
          <p14:tracePt t="217587" x="1270000" y="2278063"/>
          <p14:tracePt t="217595" x="1270000" y="2260600"/>
          <p14:tracePt t="217627" x="1270000" y="2252663"/>
          <p14:tracePt t="217675" x="1270000" y="2235200"/>
          <p14:tracePt t="217971" x="1252538" y="2235200"/>
          <p14:tracePt t="217979" x="1244600" y="2235200"/>
          <p14:tracePt t="217987" x="1227138" y="2235200"/>
          <p14:tracePt t="217995" x="1201738" y="2235200"/>
          <p14:tracePt t="218003" x="1185863" y="2217738"/>
          <p14:tracePt t="218011" x="1176338" y="2217738"/>
          <p14:tracePt t="218019" x="1160463" y="2209800"/>
          <p14:tracePt t="218027" x="1135063" y="2192338"/>
          <p14:tracePt t="218035" x="1117600" y="2192338"/>
          <p14:tracePt t="218043" x="1100138" y="2176463"/>
          <p14:tracePt t="218052" x="1100138" y="2166938"/>
          <p14:tracePt t="218059" x="1092200" y="2166938"/>
          <p14:tracePt t="218069" x="1074738" y="2166938"/>
          <p14:tracePt t="218075" x="1074738" y="2151063"/>
          <p14:tracePt t="218083" x="1058863" y="2151063"/>
          <p14:tracePt t="218091" x="1058863" y="2133600"/>
          <p14:tracePt t="218099" x="1049338" y="2133600"/>
          <p14:tracePt t="218107" x="1033463" y="2133600"/>
          <p14:tracePt t="218130" x="1016000" y="2125663"/>
          <p14:tracePt t="218139" x="1008063" y="2125663"/>
          <p14:tracePt t="218155" x="990600" y="2125663"/>
          <p14:tracePt t="218163" x="973138" y="2125663"/>
          <p14:tracePt t="218171" x="973138" y="2108200"/>
          <p14:tracePt t="218179" x="965200" y="2108200"/>
          <p14:tracePt t="218187" x="947738" y="2108200"/>
          <p14:tracePt t="218203" x="939800" y="2090738"/>
          <p14:tracePt t="218211" x="922338" y="2090738"/>
          <p14:tracePt t="218227" x="906463" y="2090738"/>
          <p14:tracePt t="218235" x="896938" y="2082800"/>
          <p14:tracePt t="218252" x="881063" y="2065338"/>
          <p14:tracePt t="218258" x="863600" y="2065338"/>
          <p14:tracePt t="218269" x="855663" y="2057400"/>
          <p14:tracePt t="218283" x="838200" y="2039938"/>
          <p14:tracePt t="218291" x="820738" y="2039938"/>
          <p14:tracePt t="218299" x="812800" y="2024063"/>
          <p14:tracePt t="218307" x="812800" y="2014538"/>
          <p14:tracePt t="218315" x="795338" y="2014538"/>
          <p14:tracePt t="218323" x="795338" y="1998663"/>
          <p14:tracePt t="218331" x="779463" y="1981200"/>
          <p14:tracePt t="218347" x="769938" y="1973263"/>
          <p14:tracePt t="218354" x="769938" y="1955800"/>
          <p14:tracePt t="218370" x="754063" y="1938338"/>
          <p14:tracePt t="218387" x="754063" y="1930400"/>
          <p14:tracePt t="218394" x="736600" y="1930400"/>
          <p14:tracePt t="218411" x="736600" y="1912938"/>
          <p14:tracePt t="218427" x="728663" y="1897063"/>
          <p14:tracePt t="218451" x="728663" y="1887538"/>
          <p14:tracePt t="218468" x="728663" y="1871663"/>
          <p14:tracePt t="218483" x="728663" y="1854200"/>
          <p14:tracePt t="218507" x="728663" y="1846263"/>
          <p14:tracePt t="218523" x="728663" y="1828800"/>
          <p14:tracePt t="218538" x="728663" y="1811338"/>
          <p14:tracePt t="218554" x="728663" y="1803400"/>
          <p14:tracePt t="218571" x="728663" y="1785938"/>
          <p14:tracePt t="218587" x="728663" y="1778000"/>
          <p14:tracePt t="218602" x="728663" y="1760538"/>
          <p14:tracePt t="218619" x="728663" y="1744663"/>
          <p14:tracePt t="218635" x="728663" y="1735138"/>
          <p14:tracePt t="218642" x="728663" y="1719263"/>
          <p14:tracePt t="218652" x="736600" y="1719263"/>
          <p14:tracePt t="218659" x="736600" y="1701800"/>
          <p14:tracePt t="218668" x="736600" y="1693863"/>
          <p14:tracePt t="218674" x="754063" y="1676400"/>
          <p14:tracePt t="218690" x="754063" y="1658938"/>
          <p14:tracePt t="218706" x="769938" y="1651000"/>
          <p14:tracePt t="218730" x="769938" y="1633538"/>
          <p14:tracePt t="218746" x="779463" y="1633538"/>
          <p14:tracePt t="218754" x="779463" y="1617663"/>
          <p14:tracePt t="218778" x="795338" y="1608138"/>
          <p14:tracePt t="218818" x="812800" y="1592263"/>
          <p14:tracePt t="218850" x="820738" y="1592263"/>
          <p14:tracePt t="218858" x="820738" y="1574800"/>
          <p14:tracePt t="218874" x="838200" y="1574800"/>
          <p14:tracePt t="218890" x="855663" y="1574800"/>
          <p14:tracePt t="218898" x="855663" y="1566863"/>
          <p14:tracePt t="218906" x="863600" y="1566863"/>
          <p14:tracePt t="218930" x="881063" y="1566863"/>
          <p14:tracePt t="218938" x="896938" y="1566863"/>
          <p14:tracePt t="218954" x="906463" y="1549400"/>
          <p14:tracePt t="218970" x="922338" y="1549400"/>
          <p14:tracePt t="218986" x="939800" y="1549400"/>
          <p14:tracePt t="218994" x="947738" y="1549400"/>
          <p14:tracePt t="219018" x="965200" y="1549400"/>
          <p14:tracePt t="219026" x="965200" y="1531938"/>
          <p14:tracePt t="219035" x="973138" y="1531938"/>
          <p14:tracePt t="219052" x="990600" y="1531938"/>
          <p14:tracePt t="219074" x="1008063" y="1531938"/>
          <p14:tracePt t="219098" x="1016000" y="1531938"/>
          <p14:tracePt t="219114" x="1016000" y="1524000"/>
          <p14:tracePt t="219122" x="1033463" y="1524000"/>
          <p14:tracePt t="219146" x="1049338" y="1524000"/>
          <p14:tracePt t="219162" x="1058863" y="1524000"/>
          <p14:tracePt t="219178" x="1074738" y="1524000"/>
          <p14:tracePt t="219202" x="1092200" y="1524000"/>
          <p14:tracePt t="219210" x="1100138" y="1524000"/>
          <p14:tracePt t="219234" x="1117600" y="1524000"/>
          <p14:tracePt t="219251" x="1135063" y="1524000"/>
          <p14:tracePt t="219282" x="1143000" y="1524000"/>
          <p14:tracePt t="219322" x="1160463" y="1524000"/>
          <p14:tracePt t="219330" x="1160463" y="1531938"/>
          <p14:tracePt t="219362" x="1160463" y="1549400"/>
          <p14:tracePt t="219370" x="1176338" y="1549400"/>
          <p14:tracePt t="219378" x="1176338" y="1566863"/>
          <p14:tracePt t="219394" x="1176338" y="1574800"/>
          <p14:tracePt t="219402" x="1176338" y="1592263"/>
          <p14:tracePt t="219419" x="1185863" y="1608138"/>
          <p14:tracePt t="219435" x="1185863" y="1617663"/>
          <p14:tracePt t="219451" x="1185863" y="1633538"/>
          <p14:tracePt t="219458" x="1185863" y="1651000"/>
          <p14:tracePt t="219466" x="1185863" y="1658938"/>
          <p14:tracePt t="219482" x="1185863" y="1676400"/>
          <p14:tracePt t="219490" x="1185863" y="1693863"/>
          <p14:tracePt t="219506" x="1185863" y="1701800"/>
          <p14:tracePt t="219514" x="1185863" y="1719263"/>
          <p14:tracePt t="219530" x="1185863" y="1735138"/>
          <p14:tracePt t="219546" x="1185863" y="1744663"/>
          <p14:tracePt t="219554" x="1185863" y="1760538"/>
          <p14:tracePt t="219570" x="1185863" y="1778000"/>
          <p14:tracePt t="219578" x="1185863" y="1785938"/>
          <p14:tracePt t="219586" x="1185863" y="1803400"/>
          <p14:tracePt t="219602" x="1185863" y="1811338"/>
          <p14:tracePt t="219610" x="1185863" y="1828800"/>
          <p14:tracePt t="219618" x="1185863" y="1846263"/>
          <p14:tracePt t="219626" x="1185863" y="1854200"/>
          <p14:tracePt t="219635" x="1185863" y="1871663"/>
          <p14:tracePt t="219650" x="1185863" y="1887538"/>
          <p14:tracePt t="219658" x="1185863" y="1897063"/>
          <p14:tracePt t="219665" x="1185863" y="1912938"/>
          <p14:tracePt t="219674" x="1185863" y="1930400"/>
          <p14:tracePt t="219682" x="1185863" y="1938338"/>
          <p14:tracePt t="219698" x="1185863" y="1955800"/>
          <p14:tracePt t="219706" x="1185863" y="1973263"/>
          <p14:tracePt t="219713" x="1185863" y="1981200"/>
          <p14:tracePt t="219721" x="1185863" y="1998663"/>
          <p14:tracePt t="219729" x="1185863" y="2014538"/>
          <p14:tracePt t="219738" x="1185863" y="2024063"/>
          <p14:tracePt t="219745" x="1176338" y="2024063"/>
          <p14:tracePt t="219754" x="1176338" y="2039938"/>
          <p14:tracePt t="219762" x="1176338" y="2057400"/>
          <p14:tracePt t="219770" x="1176338" y="2065338"/>
          <p14:tracePt t="219786" x="1160463" y="2082800"/>
          <p14:tracePt t="219802" x="1160463" y="2090738"/>
          <p14:tracePt t="219809" x="1143000" y="2090738"/>
          <p14:tracePt t="219818" x="1143000" y="2108200"/>
          <p14:tracePt t="219849" x="1135063" y="2125663"/>
          <p14:tracePt t="219889" x="1117600" y="2125663"/>
          <p14:tracePt t="219906" x="1100138" y="2125663"/>
          <p14:tracePt t="219913" x="1100138" y="2133600"/>
          <p14:tracePt t="219929" x="1092200" y="2133600"/>
          <p14:tracePt t="219946" x="1074738" y="2133600"/>
          <p14:tracePt t="219954" x="1058863" y="2133600"/>
          <p14:tracePt t="219961" x="1049338" y="2133600"/>
          <p14:tracePt t="219970" x="1033463" y="2133600"/>
          <p14:tracePt t="219986" x="1016000" y="2133600"/>
          <p14:tracePt t="219993" x="990600" y="2133600"/>
          <p14:tracePt t="220002" x="973138" y="2133600"/>
          <p14:tracePt t="220009" x="965200" y="2133600"/>
          <p14:tracePt t="220018" x="947738" y="2133600"/>
          <p14:tracePt t="220025" x="939800" y="2133600"/>
          <p14:tracePt t="220033" x="922338" y="2133600"/>
          <p14:tracePt t="220042" x="906463" y="2133600"/>
          <p14:tracePt t="220049" x="896938" y="2133600"/>
          <p14:tracePt t="220057" x="881063" y="2133600"/>
          <p14:tracePt t="220065" x="863600" y="2133600"/>
          <p14:tracePt t="220073" x="855663" y="2133600"/>
          <p14:tracePt t="220089" x="838200" y="2133600"/>
          <p14:tracePt t="220097" x="820738" y="2133600"/>
          <p14:tracePt t="220106" x="812800" y="2133600"/>
          <p14:tracePt t="220121" x="795338" y="2133600"/>
          <p14:tracePt t="220137" x="779463" y="2125663"/>
          <p14:tracePt t="220145" x="769938" y="2125663"/>
          <p14:tracePt t="220161" x="754063" y="2108200"/>
          <p14:tracePt t="220177" x="736600" y="2090738"/>
          <p14:tracePt t="220193" x="728663" y="2090738"/>
          <p14:tracePt t="220202" x="728663" y="2082800"/>
          <p14:tracePt t="220209" x="711200" y="2082800"/>
          <p14:tracePt t="220218" x="711200" y="2065338"/>
          <p14:tracePt t="220225" x="711200" y="2057400"/>
          <p14:tracePt t="220235" x="693738" y="2057400"/>
          <p14:tracePt t="220241" x="693738" y="2039938"/>
          <p14:tracePt t="220249" x="685800" y="2024063"/>
          <p14:tracePt t="220257" x="685800" y="2014538"/>
          <p14:tracePt t="220265" x="668338" y="1998663"/>
          <p14:tracePt t="220273" x="668338" y="1981200"/>
          <p14:tracePt t="220289" x="668338" y="1973263"/>
          <p14:tracePt t="220297" x="660400" y="1955800"/>
          <p14:tracePt t="220305" x="660400" y="1938338"/>
          <p14:tracePt t="220313" x="660400" y="1930400"/>
          <p14:tracePt t="220321" x="660400" y="1912938"/>
          <p14:tracePt t="220329" x="660400" y="1897063"/>
          <p14:tracePt t="220337" x="660400" y="1887538"/>
          <p14:tracePt t="220345" x="660400" y="1871663"/>
          <p14:tracePt t="220353" x="660400" y="1854200"/>
          <p14:tracePt t="220361" x="660400" y="1846263"/>
          <p14:tracePt t="220369" x="660400" y="1811338"/>
          <p14:tracePt t="220377" x="660400" y="1803400"/>
          <p14:tracePt t="220385" x="660400" y="1785938"/>
          <p14:tracePt t="220393" x="660400" y="1778000"/>
          <p14:tracePt t="220402" x="660400" y="1760538"/>
          <p14:tracePt t="220409" x="660400" y="1735138"/>
          <p14:tracePt t="220419" x="660400" y="1719263"/>
          <p14:tracePt t="220426" x="660400" y="1701800"/>
          <p14:tracePt t="220441" x="660400" y="1693863"/>
          <p14:tracePt t="220449" x="668338" y="1676400"/>
          <p14:tracePt t="220457" x="668338" y="1658938"/>
          <p14:tracePt t="220481" x="668338" y="1651000"/>
          <p14:tracePt t="220505" x="685800" y="1633538"/>
          <p14:tracePt t="220545" x="685800" y="1617663"/>
          <p14:tracePt t="220553" x="693738" y="1617663"/>
          <p14:tracePt t="220577" x="693738" y="1608138"/>
          <p14:tracePt t="220593" x="711200" y="1608138"/>
          <p14:tracePt t="220641" x="711200" y="1592263"/>
          <p14:tracePt t="220657" x="728663" y="1592263"/>
          <p14:tracePt t="220689" x="736600" y="1592263"/>
          <p14:tracePt t="220705" x="754063" y="1592263"/>
          <p14:tracePt t="220713" x="769938" y="1592263"/>
          <p14:tracePt t="220721" x="779463" y="1592263"/>
          <p14:tracePt t="220729" x="795338" y="1592263"/>
          <p14:tracePt t="220737" x="812800" y="1592263"/>
          <p14:tracePt t="220745" x="820738" y="1592263"/>
          <p14:tracePt t="220752" x="838200" y="1592263"/>
          <p14:tracePt t="220761" x="855663" y="1592263"/>
          <p14:tracePt t="220769" x="863600" y="1592263"/>
          <p14:tracePt t="220777" x="881063" y="1592263"/>
          <p14:tracePt t="220785" x="896938" y="1592263"/>
          <p14:tracePt t="220793" x="906463" y="1592263"/>
          <p14:tracePt t="220809" x="922338" y="1592263"/>
          <p14:tracePt t="220825" x="939800" y="1592263"/>
          <p14:tracePt t="220833" x="939800" y="1608138"/>
          <p14:tracePt t="220841" x="947738" y="1608138"/>
          <p14:tracePt t="220849" x="965200" y="1608138"/>
          <p14:tracePt t="220857" x="973138" y="1617663"/>
          <p14:tracePt t="220873" x="990600" y="1617663"/>
          <p14:tracePt t="220881" x="990600" y="1633538"/>
          <p14:tracePt t="220889" x="1008063" y="1633538"/>
          <p14:tracePt t="220905" x="1016000" y="1651000"/>
          <p14:tracePt t="220921" x="1016000" y="1658938"/>
          <p14:tracePt t="220953" x="1033463" y="1676400"/>
          <p14:tracePt t="220985" x="1033463" y="1693863"/>
          <p14:tracePt t="220993" x="1049338" y="1693863"/>
          <p14:tracePt t="221009" x="1058863" y="1693863"/>
          <p14:tracePt t="221018" x="1058863" y="1701800"/>
          <p14:tracePt t="221025" x="1074738" y="1719263"/>
          <p14:tracePt t="221033" x="1100138" y="1735138"/>
          <p14:tracePt t="221041" x="1135063" y="1744663"/>
          <p14:tracePt t="221049" x="1160463" y="1760538"/>
          <p14:tracePt t="221057" x="1185863" y="1778000"/>
          <p14:tracePt t="221065" x="1244600" y="1803400"/>
          <p14:tracePt t="221073" x="1287463" y="1811338"/>
          <p14:tracePt t="221081" x="1328738" y="1846263"/>
          <p14:tracePt t="221089" x="1371600" y="1871663"/>
          <p14:tracePt t="221097" x="1379538" y="1887538"/>
          <p14:tracePt t="221105" x="1455738" y="1930400"/>
          <p14:tracePt t="221113" x="1490663" y="1955800"/>
          <p14:tracePt t="221121" x="1531938" y="1981200"/>
          <p14:tracePt t="221129" x="1574800" y="2014538"/>
          <p14:tracePt t="221136" x="1617663" y="2057400"/>
          <p14:tracePt t="221145" x="1658938" y="2082800"/>
          <p14:tracePt t="221153" x="1719263" y="2108200"/>
          <p14:tracePt t="221160" x="1760538" y="2151063"/>
          <p14:tracePt t="221169" x="1811338" y="2176463"/>
          <p14:tracePt t="221176" x="1854200" y="2217738"/>
          <p14:tracePt t="221185" x="1897063" y="2260600"/>
          <p14:tracePt t="221192" x="1938338" y="2293938"/>
          <p14:tracePt t="221202" x="1981200" y="2328863"/>
          <p14:tracePt t="221208" x="2024063" y="2362200"/>
          <p14:tracePt t="221218" x="2049463" y="2405063"/>
          <p14:tracePt t="221225" x="2090738" y="2446338"/>
          <p14:tracePt t="221235" x="2133600" y="2471738"/>
          <p14:tracePt t="221241" x="2151063" y="2497138"/>
          <p14:tracePt t="221252" x="2192338" y="2540000"/>
          <p14:tracePt t="221257" x="2217738" y="2582863"/>
          <p14:tracePt t="221269" x="2235200" y="2608263"/>
          <p14:tracePt t="221272" x="2260600" y="2641600"/>
          <p14:tracePt t="221285" x="2278063" y="2667000"/>
          <p14:tracePt t="221288" x="2293938" y="2692400"/>
          <p14:tracePt t="221302" x="2303463" y="2709863"/>
          <p14:tracePt t="221304" x="2303463" y="2725738"/>
          <p14:tracePt t="221318" x="2303463" y="2735263"/>
          <p14:tracePt t="221320" x="2319338" y="2751138"/>
          <p14:tracePt t="222263" x="2303463" y="2751138"/>
          <p14:tracePt t="222272" x="2278063" y="2751138"/>
          <p14:tracePt t="222279" x="2252663" y="2751138"/>
          <p14:tracePt t="222288" x="2209800" y="2751138"/>
          <p14:tracePt t="222296" x="2166938" y="2751138"/>
          <p14:tracePt t="222304" x="2125663" y="2735263"/>
          <p14:tracePt t="222312" x="2039938" y="2725738"/>
          <p14:tracePt t="222320" x="1973263" y="2692400"/>
          <p14:tracePt t="222327" x="1887538" y="2667000"/>
          <p14:tracePt t="222336" x="1811338" y="2641600"/>
          <p14:tracePt t="222343" x="1785938" y="2624138"/>
          <p14:tracePt t="222352" x="1735138" y="2598738"/>
          <p14:tracePt t="222360" x="1701800" y="2582863"/>
          <p14:tracePt t="222369" x="1658938" y="2573338"/>
          <p14:tracePt t="222375" x="1651000" y="2557463"/>
          <p14:tracePt t="222386" x="1633538" y="2540000"/>
          <p14:tracePt t="222392" x="1617663" y="2532063"/>
          <p14:tracePt t="222400" x="1608138" y="2532063"/>
          <p14:tracePt t="222415" x="1608138" y="2514600"/>
          <p14:tracePt t="222431" x="1592263" y="2514600"/>
          <p14:tracePt t="222439" x="1592263" y="2497138"/>
          <p14:tracePt t="222463" x="1592263" y="2489200"/>
          <p14:tracePt t="222527" x="1608138" y="2489200"/>
          <p14:tracePt t="222535" x="1617663" y="2489200"/>
          <p14:tracePt t="222544" x="1633538" y="2489200"/>
          <p14:tracePt t="222552" x="1651000" y="2489200"/>
          <p14:tracePt t="222559" x="1658938" y="2489200"/>
          <p14:tracePt t="222569" x="1701800" y="2497138"/>
          <p14:tracePt t="222575" x="1735138" y="2497138"/>
          <p14:tracePt t="222585" x="1770063" y="2514600"/>
          <p14:tracePt t="222591" x="1811338" y="2532063"/>
          <p14:tracePt t="222599" x="1854200" y="2540000"/>
          <p14:tracePt t="222608" x="1871663" y="2540000"/>
          <p14:tracePt t="222615" x="1912938" y="2557463"/>
          <p14:tracePt t="222624" x="1938338" y="2582863"/>
          <p14:tracePt t="222631" x="1981200" y="2598738"/>
          <p14:tracePt t="222640" x="2014538" y="2608263"/>
          <p14:tracePt t="222647" x="2049463" y="2641600"/>
          <p14:tracePt t="222656" x="2082800" y="2649538"/>
          <p14:tracePt t="222664" x="2108200" y="2667000"/>
          <p14:tracePt t="222671" x="2133600" y="2684463"/>
          <p14:tracePt t="222679" x="2166938" y="2709863"/>
          <p14:tracePt t="222687" x="2192338" y="2725738"/>
          <p14:tracePt t="222695" x="2209800" y="2751138"/>
          <p14:tracePt t="222703" x="2235200" y="2768600"/>
          <p14:tracePt t="222711" x="2252663" y="2776538"/>
          <p14:tracePt t="222719" x="2260600" y="2776538"/>
          <p14:tracePt t="222727" x="2278063" y="2794000"/>
          <p14:tracePt t="222735" x="2293938" y="2811463"/>
          <p14:tracePt t="222743" x="2293938" y="2819400"/>
          <p14:tracePt t="222752" x="2303463" y="2819400"/>
          <p14:tracePt t="222759" x="2319338" y="2836863"/>
          <p14:tracePt t="222775" x="2328863" y="2852738"/>
          <p14:tracePt t="222791" x="2344738" y="2862263"/>
          <p14:tracePt t="222815" x="2362200" y="2878138"/>
          <p14:tracePt t="222847" x="2362200" y="2887663"/>
          <p14:tracePt t="222855" x="2370138" y="2887663"/>
          <p14:tracePt t="223079" x="2362200" y="2887663"/>
          <p14:tracePt t="223175" x="2344738" y="2887663"/>
          <p14:tracePt t="223215" x="2328863" y="2887663"/>
          <p14:tracePt t="223239" x="2319338" y="2887663"/>
          <p14:tracePt t="223255" x="2303463" y="2887663"/>
          <p14:tracePt t="223263" x="2278063" y="2887663"/>
          <p14:tracePt t="223271" x="2260600" y="2887663"/>
          <p14:tracePt t="223279" x="2252663" y="2878138"/>
          <p14:tracePt t="223287" x="2209800" y="2862263"/>
          <p14:tracePt t="223295" x="2176463" y="2862263"/>
          <p14:tracePt t="223303" x="2133600" y="2852738"/>
          <p14:tracePt t="223311" x="2108200" y="2836863"/>
          <p14:tracePt t="223319" x="2065338" y="2819400"/>
          <p14:tracePt t="223327" x="2039938" y="2819400"/>
          <p14:tracePt t="223336" x="1998663" y="2811463"/>
          <p14:tracePt t="223343" x="1955800" y="2794000"/>
          <p14:tracePt t="223352" x="1912938" y="2776538"/>
          <p14:tracePt t="223359" x="1897063" y="2768600"/>
          <p14:tracePt t="223368" x="1854200" y="2768600"/>
          <p14:tracePt t="223375" x="1828800" y="2751138"/>
          <p14:tracePt t="223383" x="1803400" y="2751138"/>
          <p14:tracePt t="223391" x="1785938" y="2735263"/>
          <p14:tracePt t="223399" x="1760538" y="2725738"/>
          <p14:tracePt t="223407" x="1735138" y="2725738"/>
          <p14:tracePt t="223415" x="1719263" y="2709863"/>
          <p14:tracePt t="223423" x="1701800" y="2709863"/>
          <p14:tracePt t="223431" x="1676400" y="2692400"/>
          <p14:tracePt t="223439" x="1658938" y="2692400"/>
          <p14:tracePt t="223447" x="1651000" y="2684463"/>
          <p14:tracePt t="223454" x="1633538" y="2684463"/>
          <p14:tracePt t="223463" x="1608138" y="2667000"/>
          <p14:tracePt t="223471" x="1592263" y="2667000"/>
          <p14:tracePt t="223479" x="1574800" y="2649538"/>
          <p14:tracePt t="223487" x="1566863" y="2649538"/>
          <p14:tracePt t="223494" x="1549400" y="2641600"/>
          <p14:tracePt t="223503" x="1524000" y="2641600"/>
          <p14:tracePt t="223511" x="1506538" y="2624138"/>
          <p14:tracePt t="223519" x="1490663" y="2608263"/>
          <p14:tracePt t="223527" x="1465263" y="2608263"/>
          <p14:tracePt t="223535" x="1455738" y="2598738"/>
          <p14:tracePt t="223543" x="1422400" y="2582863"/>
          <p14:tracePt t="223559" x="1397000" y="2573338"/>
          <p14:tracePt t="223568" x="1379538" y="2557463"/>
          <p14:tracePt t="223574" x="1371600" y="2557463"/>
          <p14:tracePt t="223583" x="1354138" y="2540000"/>
          <p14:tracePt t="223591" x="1338263" y="2532063"/>
          <p14:tracePt t="223599" x="1328738" y="2532063"/>
          <p14:tracePt t="223606" x="1312863" y="2514600"/>
          <p14:tracePt t="223615" x="1295400" y="2514600"/>
          <p14:tracePt t="223623" x="1287463" y="2497138"/>
          <p14:tracePt t="223631" x="1270000" y="2489200"/>
          <p14:tracePt t="223639" x="1252538" y="2489200"/>
          <p14:tracePt t="223646" x="1244600" y="2471738"/>
          <p14:tracePt t="223655" x="1227138" y="2455863"/>
          <p14:tracePt t="223662" x="1219200" y="2455863"/>
          <p14:tracePt t="223670" x="1219200" y="2446338"/>
          <p14:tracePt t="223678" x="1201738" y="2430463"/>
          <p14:tracePt t="223686" x="1185863" y="2430463"/>
          <p14:tracePt t="223694" x="1176338" y="2413000"/>
          <p14:tracePt t="223703" x="1176338" y="2405063"/>
          <p14:tracePt t="223710" x="1160463" y="2387600"/>
          <p14:tracePt t="223719" x="1143000" y="2370138"/>
          <p14:tracePt t="223726" x="1135063" y="2370138"/>
          <p14:tracePt t="223735" x="1135063" y="2362200"/>
          <p14:tracePt t="223743" x="1117600" y="2362200"/>
          <p14:tracePt t="223752" x="1100138" y="2344738"/>
          <p14:tracePt t="223759" x="1100138" y="2328863"/>
          <p14:tracePt t="223769" x="1092200" y="2328863"/>
          <p14:tracePt t="223774" x="1074738" y="2319338"/>
          <p14:tracePt t="223790" x="1058863" y="2303463"/>
          <p14:tracePt t="223806" x="1058863" y="2293938"/>
          <p14:tracePt t="223814" x="1049338" y="2278063"/>
          <p14:tracePt t="223830" x="1033463" y="2260600"/>
          <p14:tracePt t="223846" x="1033463" y="2252663"/>
          <p14:tracePt t="223870" x="1033463" y="2235200"/>
          <p14:tracePt t="223878" x="1016000" y="2235200"/>
          <p14:tracePt t="223894" x="1016000" y="2217738"/>
          <p14:tracePt t="223918" x="1016000" y="2209800"/>
          <p14:tracePt t="223966" x="1016000" y="2192338"/>
          <p14:tracePt t="224062" x="1033463" y="2192338"/>
          <p14:tracePt t="224078" x="1049338" y="2192338"/>
          <p14:tracePt t="224086" x="1058863" y="2192338"/>
          <p14:tracePt t="224094" x="1092200" y="2192338"/>
          <p14:tracePt t="224103" x="1100138" y="2192338"/>
          <p14:tracePt t="224110" x="1135063" y="2192338"/>
          <p14:tracePt t="224119" x="1160463" y="2209800"/>
          <p14:tracePt t="224126" x="1185863" y="2209800"/>
          <p14:tracePt t="224135" x="1219200" y="2209800"/>
          <p14:tracePt t="224142" x="1244600" y="2209800"/>
          <p14:tracePt t="224150" x="1270000" y="2217738"/>
          <p14:tracePt t="224158" x="1295400" y="2217738"/>
          <p14:tracePt t="224166" x="1338263" y="2217738"/>
          <p14:tracePt t="224174" x="1354138" y="2217738"/>
          <p14:tracePt t="224182" x="1397000" y="2235200"/>
          <p14:tracePt t="224190" x="1422400" y="2235200"/>
          <p14:tracePt t="224198" x="1439863" y="2252663"/>
          <p14:tracePt t="224206" x="1481138" y="2252663"/>
          <p14:tracePt t="224214" x="1506538" y="2252663"/>
          <p14:tracePt t="224222" x="1531938" y="2252663"/>
          <p14:tracePt t="224230" x="1549400" y="2260600"/>
          <p14:tracePt t="224238" x="1574800" y="2260600"/>
          <p14:tracePt t="224246" x="1608138" y="2260600"/>
          <p14:tracePt t="224254" x="1633538" y="2278063"/>
          <p14:tracePt t="224262" x="1651000" y="2278063"/>
          <p14:tracePt t="224270" x="1676400" y="2278063"/>
          <p14:tracePt t="224278" x="1701800" y="2293938"/>
          <p14:tracePt t="224286" x="1719263" y="2293938"/>
          <p14:tracePt t="224294" x="1744663" y="2303463"/>
          <p14:tracePt t="224302" x="1770063" y="2303463"/>
          <p14:tracePt t="224310" x="1803400" y="2303463"/>
          <p14:tracePt t="224319" x="1811338" y="2319338"/>
          <p14:tracePt t="224326" x="1846263" y="2319338"/>
          <p14:tracePt t="224335" x="1854200" y="2319338"/>
          <p14:tracePt t="224342" x="1887538" y="2328863"/>
          <p14:tracePt t="224352" x="1897063" y="2328863"/>
          <p14:tracePt t="224358" x="1930400" y="2344738"/>
          <p14:tracePt t="224368" x="1938338" y="2344738"/>
          <p14:tracePt t="224374" x="1973263" y="2362200"/>
          <p14:tracePt t="224385" x="2014538" y="2370138"/>
          <p14:tracePt t="224390" x="2039938" y="2370138"/>
          <p14:tracePt t="224402" x="2065338" y="2387600"/>
          <p14:tracePt t="224406" x="2108200" y="2405063"/>
          <p14:tracePt t="224418" x="2125663" y="2405063"/>
          <p14:tracePt t="224422" x="2166938" y="2413000"/>
          <p14:tracePt t="224435" x="2209800" y="2430463"/>
          <p14:tracePt t="224438" x="2260600" y="2446338"/>
          <p14:tracePt t="224452" x="2278063" y="2455863"/>
          <p14:tracePt t="224454" x="2319338" y="2471738"/>
          <p14:tracePt t="224469" x="2362200" y="2471738"/>
          <p14:tracePt t="224470" x="2405063" y="2489200"/>
          <p14:tracePt t="224485" x="2430463" y="2497138"/>
          <p14:tracePt t="224487" x="2455863" y="2514600"/>
          <p14:tracePt t="224502" x="2497138" y="2532063"/>
          <p14:tracePt t="224502" x="2532063" y="2540000"/>
          <p14:tracePt t="224510" x="2557463" y="2540000"/>
          <p14:tracePt t="224519" x="2582863" y="2573338"/>
          <p14:tracePt t="224526" x="2608263" y="2573338"/>
          <p14:tracePt t="224535" x="2624138" y="2582863"/>
          <p14:tracePt t="224542" x="2649538" y="2582863"/>
          <p14:tracePt t="224552" x="2684463" y="2598738"/>
          <p14:tracePt t="224558" x="2692400" y="2608263"/>
          <p14:tracePt t="224568" x="2725738" y="2624138"/>
          <p14:tracePt t="224574" x="2735263" y="2624138"/>
          <p14:tracePt t="224585" x="2768600" y="2641600"/>
          <p14:tracePt t="224590" x="2776538" y="2641600"/>
          <p14:tracePt t="224602" x="2794000" y="2649538"/>
          <p14:tracePt t="224606" x="2819400" y="2667000"/>
          <p14:tracePt t="224618" x="2836863" y="2667000"/>
          <p14:tracePt t="224622" x="2844800" y="2684463"/>
          <p14:tracePt t="224635" x="2878138" y="2684463"/>
          <p14:tracePt t="224638" x="2887663" y="2692400"/>
          <p14:tracePt t="224652" x="2903538" y="2709863"/>
          <p14:tracePt t="224654" x="2921000" y="2709863"/>
          <p14:tracePt t="224668" x="2946400" y="2725738"/>
          <p14:tracePt t="224670" x="2963863" y="2725738"/>
          <p14:tracePt t="224685" x="2971800" y="2735263"/>
          <p14:tracePt t="224686" x="2989263" y="2735263"/>
          <p14:tracePt t="224702" x="3014663" y="2751138"/>
          <p14:tracePt t="224710" x="3030538" y="2768600"/>
          <p14:tracePt t="224719" x="3055938" y="2768600"/>
          <p14:tracePt t="224726" x="3073400" y="2776538"/>
          <p14:tracePt t="224735" x="3090863" y="2776538"/>
          <p14:tracePt t="224742" x="3116263" y="2776538"/>
          <p14:tracePt t="224752" x="3124200" y="2794000"/>
          <p14:tracePt t="224758" x="3141663" y="2794000"/>
          <p14:tracePt t="224768" x="3157538" y="2811463"/>
          <p14:tracePt t="224773" x="3167063" y="2811463"/>
          <p14:tracePt t="224785" x="3182938" y="2811463"/>
          <p14:tracePt t="224798" x="3200400" y="2819400"/>
          <p14:tracePt t="224805" x="3208338" y="2819400"/>
          <p14:tracePt t="224822" x="3208338" y="2836863"/>
          <p14:tracePt t="224830" x="3225800" y="2836863"/>
          <p14:tracePt t="224853" x="3225800" y="2852738"/>
          <p14:tracePt t="224861" x="3243263" y="2852738"/>
          <p14:tracePt t="224917" x="3243263" y="2862263"/>
          <p14:tracePt t="225269" x="3225800" y="2862263"/>
          <p14:tracePt t="225301" x="3208338" y="2862263"/>
          <p14:tracePt t="225325" x="3200400" y="2862263"/>
          <p14:tracePt t="225335" x="3182938" y="2862263"/>
          <p14:tracePt t="225341" x="3157538" y="2862263"/>
          <p14:tracePt t="225349" x="3124200" y="2862263"/>
          <p14:tracePt t="225357" x="3116263" y="2862263"/>
          <p14:tracePt t="225365" x="3055938" y="2862263"/>
          <p14:tracePt t="225373" x="3005138" y="2862263"/>
          <p14:tracePt t="225381" x="2946400" y="2862263"/>
          <p14:tracePt t="225389" x="2878138" y="2878138"/>
          <p14:tracePt t="225397" x="2794000" y="2887663"/>
          <p14:tracePt t="225405" x="2641600" y="2921000"/>
          <p14:tracePt t="225413" x="2582863" y="2921000"/>
          <p14:tracePt t="225421" x="2455863" y="2946400"/>
          <p14:tracePt t="225429" x="2344738" y="2963863"/>
          <p14:tracePt t="225437" x="2235200" y="2971800"/>
          <p14:tracePt t="225445" x="2125663" y="2989263"/>
          <p14:tracePt t="225453" x="2024063" y="3005138"/>
          <p14:tracePt t="225461" x="1930400" y="3005138"/>
          <p14:tracePt t="225469" x="1811338" y="3014663"/>
          <p14:tracePt t="225477" x="1719263" y="3014663"/>
          <p14:tracePt t="225485" x="1608138" y="3014663"/>
          <p14:tracePt t="225493" x="1490663" y="3014663"/>
          <p14:tracePt t="225502" x="1379538" y="3014663"/>
          <p14:tracePt t="225509" x="1270000" y="3014663"/>
          <p14:tracePt t="225519" x="1160463" y="3005138"/>
          <p14:tracePt t="225525" x="1058863" y="2989263"/>
          <p14:tracePt t="225535" x="965200" y="2946400"/>
          <p14:tracePt t="225541" x="939800" y="2928938"/>
          <p14:tracePt t="225552" x="881063" y="2903538"/>
          <p14:tracePt t="225557" x="820738" y="2887663"/>
          <p14:tracePt t="225568" x="779463" y="2862263"/>
          <p14:tracePt t="225573" x="769938" y="2852738"/>
          <p14:tracePt t="225585" x="736600" y="2836863"/>
          <p14:tracePt t="225589" x="728663" y="2819400"/>
          <p14:tracePt t="225605" x="711200" y="2811463"/>
          <p14:tracePt t="225621" x="711200" y="2794000"/>
          <p14:tracePt t="225629" x="693738" y="2794000"/>
          <p14:tracePt t="225701" x="711200" y="2794000"/>
          <p14:tracePt t="225719" x="728663" y="2794000"/>
          <p14:tracePt t="225733" x="754063" y="2794000"/>
          <p14:tracePt t="225741" x="779463" y="2794000"/>
          <p14:tracePt t="225749" x="795338" y="2811463"/>
          <p14:tracePt t="225757" x="838200" y="2819400"/>
          <p14:tracePt t="225765" x="863600" y="2836863"/>
          <p14:tracePt t="225773" x="906463" y="2852738"/>
          <p14:tracePt t="225781" x="965200" y="2878138"/>
          <p14:tracePt t="225789" x="1008063" y="2887663"/>
          <p14:tracePt t="225797" x="1058863" y="2921000"/>
          <p14:tracePt t="225805" x="1117600" y="2946400"/>
          <p14:tracePt t="225813" x="1201738" y="2971800"/>
          <p14:tracePt t="225821" x="1252538" y="3014663"/>
          <p14:tracePt t="225828" x="1338263" y="3055938"/>
          <p14:tracePt t="225837" x="1422400" y="3098800"/>
          <p14:tracePt t="225845" x="1490663" y="3157538"/>
          <p14:tracePt t="225853" x="1566863" y="3200400"/>
          <p14:tracePt t="225861" x="1633538" y="3243263"/>
          <p14:tracePt t="225869" x="1701800" y="3284538"/>
          <p14:tracePt t="225877" x="1760538" y="3309938"/>
          <p14:tracePt t="225885" x="1811338" y="3352800"/>
          <p14:tracePt t="225893" x="1854200" y="3395663"/>
          <p14:tracePt t="225902" x="1912938" y="3421063"/>
          <p14:tracePt t="225909" x="1955800" y="3446463"/>
          <p14:tracePt t="225919" x="1981200" y="3479800"/>
          <p14:tracePt t="225925" x="2024063" y="3522663"/>
          <p14:tracePt t="225935" x="2039938" y="3530600"/>
          <p14:tracePt t="225941" x="2065338" y="3563938"/>
          <p14:tracePt t="225952" x="2108200" y="3589338"/>
          <p14:tracePt t="225956" x="2125663" y="3614738"/>
          <p14:tracePt t="225968" x="2133600" y="3632200"/>
          <p14:tracePt t="225972" x="2151063" y="3649663"/>
          <p14:tracePt t="225985" x="2166938" y="3657600"/>
          <p14:tracePt t="225996" x="2166938" y="3675063"/>
          <p14:tracePt t="226356" x="2166938" y="3700463"/>
          <p14:tracePt t="226364" x="2166938" y="3716338"/>
          <p14:tracePt t="226372" x="2166938" y="3725863"/>
          <p14:tracePt t="226381" x="2166938" y="3759200"/>
          <p14:tracePt t="226389" x="2166938" y="3767138"/>
          <p14:tracePt t="226396" x="2166938" y="3784600"/>
          <p14:tracePt t="226405" x="2166938" y="3810000"/>
          <p14:tracePt t="226412" x="2166938" y="3827463"/>
          <p14:tracePt t="226420" x="2166938" y="3843338"/>
          <p14:tracePt t="226428" x="2166938" y="3852863"/>
          <p14:tracePt t="226436" x="2176463" y="3868738"/>
          <p14:tracePt t="226444" x="2176463" y="3886200"/>
          <p14:tracePt t="226452" x="2192338" y="3894138"/>
          <p14:tracePt t="226460" x="2192338" y="3911600"/>
          <p14:tracePt t="226469" x="2192338" y="3929063"/>
          <p14:tracePt t="226476" x="2209800" y="3937000"/>
          <p14:tracePt t="226485" x="2209800" y="3954463"/>
          <p14:tracePt t="226492" x="2217738" y="3970338"/>
          <p14:tracePt t="226501" x="2217738" y="3995738"/>
          <p14:tracePt t="226509" x="2217738" y="4005263"/>
          <p14:tracePt t="226516" x="2217738" y="4021138"/>
          <p14:tracePt t="226525" x="2235200" y="4021138"/>
          <p14:tracePt t="226532" x="2235200" y="4038600"/>
          <p14:tracePt t="226540" x="2235200" y="4046538"/>
          <p14:tracePt t="226548" x="2235200" y="4064000"/>
          <p14:tracePt t="226556" x="2252663" y="4081463"/>
          <p14:tracePt t="226564" x="2252663" y="4089400"/>
          <p14:tracePt t="226572" x="2252663" y="4106863"/>
          <p14:tracePt t="226580" x="2252663" y="4122738"/>
          <p14:tracePt t="226588" x="2260600" y="4132263"/>
          <p14:tracePt t="226596" x="2260600" y="4148138"/>
          <p14:tracePt t="226612" x="2260600" y="4165600"/>
          <p14:tracePt t="226620" x="2278063" y="4173538"/>
          <p14:tracePt t="226628" x="2278063" y="4191000"/>
          <p14:tracePt t="226636" x="2278063" y="4208463"/>
          <p14:tracePt t="226652" x="2278063" y="4216400"/>
          <p14:tracePt t="226660" x="2278063" y="4233863"/>
          <p14:tracePt t="226668" x="2293938" y="4249738"/>
          <p14:tracePt t="226685" x="2293938" y="4259263"/>
          <p14:tracePt t="226702" x="2303463" y="4275138"/>
          <p14:tracePt t="226716" x="2303463" y="4284663"/>
          <p14:tracePt t="226724" x="2303463" y="4300538"/>
          <p14:tracePt t="226740" x="2303463" y="4318000"/>
          <p14:tracePt t="226748" x="2319338" y="4318000"/>
          <p14:tracePt t="226756" x="2319338" y="4325938"/>
          <p14:tracePt t="226764" x="2319338" y="4343400"/>
          <p14:tracePt t="226780" x="2319338" y="4360863"/>
          <p14:tracePt t="226796" x="2328863" y="4368800"/>
          <p14:tracePt t="226804" x="2328863" y="4386263"/>
          <p14:tracePt t="226820" x="2328863" y="4402138"/>
          <p14:tracePt t="226836" x="2328863" y="4411663"/>
          <p14:tracePt t="226868" x="2328863" y="4427538"/>
          <p14:tracePt t="226892" x="2328863" y="4445000"/>
          <p14:tracePt t="226916" x="2328863" y="4452938"/>
          <p14:tracePt t="226924" x="2328863" y="4470400"/>
          <p14:tracePt t="226955" x="2328863" y="4487863"/>
          <p14:tracePt t="227004" x="2328863" y="4495800"/>
          <p14:tracePt t="227068" x="2328863" y="4513263"/>
          <p14:tracePt t="227124" x="2319338" y="4529138"/>
          <p14:tracePt t="227140" x="2303463" y="4538663"/>
          <p14:tracePt t="227156" x="2293938" y="4538663"/>
          <p14:tracePt t="227164" x="2278063" y="4554538"/>
          <p14:tracePt t="227172" x="2278063" y="4564063"/>
          <p14:tracePt t="227180" x="2260600" y="4579938"/>
          <p14:tracePt t="227188" x="2252663" y="4579938"/>
          <p14:tracePt t="227196" x="2235200" y="4597400"/>
          <p14:tracePt t="227203" x="2209800" y="4605338"/>
          <p14:tracePt t="227212" x="2192338" y="4622800"/>
          <p14:tracePt t="227220" x="2176463" y="4640263"/>
          <p14:tracePt t="227228" x="2151063" y="4665663"/>
          <p14:tracePt t="227236" x="2133600" y="4681538"/>
          <p14:tracePt t="227244" x="2125663" y="4691063"/>
          <p14:tracePt t="227252" x="2108200" y="4706938"/>
          <p14:tracePt t="227260" x="2090738" y="4706938"/>
          <p14:tracePt t="227269" x="2090738" y="4724400"/>
          <p14:tracePt t="227275" x="2082800" y="4724400"/>
          <p14:tracePt t="227286" x="2082800" y="4732338"/>
          <p14:tracePt t="227292" x="2065338" y="4732338"/>
          <p14:tracePt t="227318" x="2049463" y="4732338"/>
          <p14:tracePt t="227323" x="2049463" y="4749800"/>
          <p14:tracePt t="227340" x="2039938" y="4749800"/>
          <p14:tracePt t="227364" x="2024063" y="4749800"/>
          <p14:tracePt t="227371" x="2014538" y="4749800"/>
          <p14:tracePt t="227380" x="1981200" y="4749800"/>
          <p14:tracePt t="227388" x="1973263" y="4749800"/>
          <p14:tracePt t="227395" x="1938338" y="4749800"/>
          <p14:tracePt t="227404" x="1912938" y="4732338"/>
          <p14:tracePt t="227412" x="1887538" y="4732338"/>
          <p14:tracePt t="227419" x="1854200" y="4724400"/>
          <p14:tracePt t="227428" x="1828800" y="4724400"/>
          <p14:tracePt t="227436" x="1803400" y="4724400"/>
          <p14:tracePt t="227444" x="1785938" y="4706938"/>
          <p14:tracePt t="227452" x="1760538" y="4691063"/>
          <p14:tracePt t="227460" x="1744663" y="4691063"/>
          <p14:tracePt t="227469" x="1735138" y="4681538"/>
          <p14:tracePt t="227476" x="1701800" y="4681538"/>
          <p14:tracePt t="227485" x="1693863" y="4665663"/>
          <p14:tracePt t="227492" x="1676400" y="4665663"/>
          <p14:tracePt t="227499" x="1651000" y="4648200"/>
          <p14:tracePt t="227508" x="1651000" y="4640263"/>
          <p14:tracePt t="227515" x="1617663" y="4640263"/>
          <p14:tracePt t="227523" x="1608138" y="4622800"/>
          <p14:tracePt t="227531" x="1592263" y="4622800"/>
          <p14:tracePt t="227540" x="1574800" y="4605338"/>
          <p14:tracePt t="227548" x="1566863" y="4597400"/>
          <p14:tracePt t="227563" x="1549400" y="4579938"/>
          <p14:tracePt t="227579" x="1531938" y="4579938"/>
          <p14:tracePt t="227588" x="1531938" y="4564063"/>
          <p14:tracePt t="227595" x="1524000" y="4554538"/>
          <p14:tracePt t="227611" x="1506538" y="4554538"/>
          <p14:tracePt t="227619" x="1506538" y="4538663"/>
          <p14:tracePt t="227627" x="1490663" y="4529138"/>
          <p14:tracePt t="227643" x="1481138" y="4529138"/>
          <p14:tracePt t="227652" x="1481138" y="4513263"/>
          <p14:tracePt t="227659" x="1465263" y="4495800"/>
          <p14:tracePt t="227675" x="1455738" y="4495800"/>
          <p14:tracePt t="227685" x="1455738" y="4487863"/>
          <p14:tracePt t="227691" x="1455738" y="4470400"/>
          <p14:tracePt t="227699" x="1455738" y="4452938"/>
          <p14:tracePt t="227708" x="1439863" y="4452938"/>
          <p14:tracePt t="227715" x="1439863" y="4445000"/>
          <p14:tracePt t="227724" x="1439863" y="4427538"/>
          <p14:tracePt t="227739" x="1439863" y="4411663"/>
          <p14:tracePt t="227755" x="1439863" y="4402138"/>
          <p14:tracePt t="227795" x="1455738" y="4386263"/>
          <p14:tracePt t="227811" x="1465263" y="4386263"/>
          <p14:tracePt t="227827" x="1481138" y="4368800"/>
          <p14:tracePt t="227843" x="1506538" y="4368800"/>
          <p14:tracePt t="227852" x="1524000" y="4360863"/>
          <p14:tracePt t="227859" x="1531938" y="4360863"/>
          <p14:tracePt t="227869" x="1566863" y="4343400"/>
          <p14:tracePt t="227875" x="1574800" y="4343400"/>
          <p14:tracePt t="227883" x="1617663" y="4343400"/>
          <p14:tracePt t="227891" x="1633538" y="4343400"/>
          <p14:tracePt t="227899" x="1693863" y="4325938"/>
          <p14:tracePt t="227907" x="1701800" y="4325938"/>
          <p14:tracePt t="227915" x="1744663" y="4325938"/>
          <p14:tracePt t="227923" x="1785938" y="4325938"/>
          <p14:tracePt t="227931" x="1811338" y="4325938"/>
          <p14:tracePt t="227939" x="1854200" y="4325938"/>
          <p14:tracePt t="227947" x="1887538" y="4325938"/>
          <p14:tracePt t="227955" x="1912938" y="4325938"/>
          <p14:tracePt t="227963" x="1955800" y="4325938"/>
          <p14:tracePt t="227971" x="1981200" y="4325938"/>
          <p14:tracePt t="227979" x="2014538" y="4325938"/>
          <p14:tracePt t="227987" x="2039938" y="4325938"/>
          <p14:tracePt t="227995" x="2065338" y="4343400"/>
          <p14:tracePt t="228003" x="2082800" y="4343400"/>
          <p14:tracePt t="228011" x="2090738" y="4343400"/>
          <p14:tracePt t="228019" x="2125663" y="4360863"/>
          <p14:tracePt t="228027" x="2133600" y="4368800"/>
          <p14:tracePt t="228035" x="2151063" y="4368800"/>
          <p14:tracePt t="228043" x="2166938" y="4386263"/>
          <p14:tracePt t="228052" x="2176463" y="4386263"/>
          <p14:tracePt t="228059" x="2176463" y="4402138"/>
          <p14:tracePt t="228069" x="2192338" y="4411663"/>
          <p14:tracePt t="228075" x="2209800" y="4411663"/>
          <p14:tracePt t="228085" x="2209800" y="4427538"/>
          <p14:tracePt t="228091" x="2217738" y="4427538"/>
          <p14:tracePt t="228102" x="2217738" y="4445000"/>
          <p14:tracePt t="228107" x="2235200" y="4445000"/>
          <p14:tracePt t="228118" x="2235200" y="4452938"/>
          <p14:tracePt t="228123" x="2252663" y="4470400"/>
          <p14:tracePt t="228135" x="2260600" y="4470400"/>
          <p14:tracePt t="228139" x="2278063" y="4487863"/>
          <p14:tracePt t="228152" x="2278063" y="4495800"/>
          <p14:tracePt t="228155" x="2293938" y="4495800"/>
          <p14:tracePt t="228169" x="2303463" y="4513263"/>
          <p14:tracePt t="228171" x="2303463" y="4529138"/>
          <p14:tracePt t="228185" x="2319338" y="4538663"/>
          <p14:tracePt t="228187" x="2328863" y="4538663"/>
          <p14:tracePt t="228202" x="2328863" y="4554538"/>
          <p14:tracePt t="228203" x="2344738" y="4564063"/>
          <p14:tracePt t="228219" x="2362200" y="4579938"/>
          <p14:tracePt t="228220" x="2362200" y="4597400"/>
          <p14:tracePt t="228235" x="2370138" y="4597400"/>
          <p14:tracePt t="228236" x="2370138" y="4605338"/>
          <p14:tracePt t="228243" x="2387600" y="4622800"/>
          <p14:tracePt t="228259" x="2387600" y="4640263"/>
          <p14:tracePt t="228268" x="2405063" y="4640263"/>
          <p14:tracePt t="228283" x="2405063" y="4648200"/>
          <p14:tracePt t="228307" x="2413000" y="4665663"/>
          <p14:tracePt t="228331" x="2413000" y="4681538"/>
          <p14:tracePt t="228387" x="2413000" y="4691063"/>
          <p14:tracePt t="228658" x="2405063" y="4691063"/>
          <p14:tracePt t="228714" x="2387600" y="4691063"/>
          <p14:tracePt t="228826" x="2387600" y="4681538"/>
          <p14:tracePt t="228914" x="2370138" y="4665663"/>
          <p14:tracePt t="228922" x="2370138" y="4648200"/>
          <p14:tracePt t="228938" x="2370138" y="4640263"/>
          <p14:tracePt t="228954" x="2370138" y="4605338"/>
          <p14:tracePt t="228962" x="2370138" y="4579938"/>
          <p14:tracePt t="229458" x="2370138" y="4597400"/>
          <p14:tracePt t="229498" x="2362200" y="4597400"/>
          <p14:tracePt t="229514" x="2362200" y="4605338"/>
          <p14:tracePt t="229522" x="2344738" y="4605338"/>
          <p14:tracePt t="229538" x="2328863" y="4605338"/>
          <p14:tracePt t="229554" x="2319338" y="4605338"/>
          <p14:tracePt t="229562" x="2303463" y="4605338"/>
          <p14:tracePt t="229570" x="2293938" y="4605338"/>
          <p14:tracePt t="229577" x="2260600" y="4605338"/>
          <p14:tracePt t="229586" x="2252663" y="4605338"/>
          <p14:tracePt t="229594" x="2217738" y="4605338"/>
          <p14:tracePt t="229602" x="2209800" y="4597400"/>
          <p14:tracePt t="229610" x="2176463" y="4597400"/>
          <p14:tracePt t="229619" x="2151063" y="4579938"/>
          <p14:tracePt t="229626" x="2133600" y="4579938"/>
          <p14:tracePt t="229636" x="2125663" y="4579938"/>
          <p14:tracePt t="229642" x="2108200" y="4564063"/>
          <p14:tracePt t="229652" x="2090738" y="4564063"/>
          <p14:tracePt t="229658" x="2082800" y="4564063"/>
          <p14:tracePt t="229666" x="2065338" y="4554538"/>
          <p14:tracePt t="229674" x="2049463" y="4554538"/>
          <p14:tracePt t="229682" x="2039938" y="4554538"/>
          <p14:tracePt t="229690" x="2024063" y="4554538"/>
          <p14:tracePt t="229698" x="2024063" y="4538663"/>
          <p14:tracePt t="229706" x="2014538" y="4538663"/>
          <p14:tracePt t="229714" x="1998663" y="4538663"/>
          <p14:tracePt t="229722" x="1981200" y="4529138"/>
          <p14:tracePt t="229738" x="1973263" y="4513263"/>
          <p14:tracePt t="229754" x="1955800" y="4495800"/>
          <p14:tracePt t="229777" x="1955800" y="4487863"/>
          <p14:tracePt t="229793" x="1955800" y="4470400"/>
          <p14:tracePt t="229810" x="1955800" y="4452938"/>
          <p14:tracePt t="229819" x="1955800" y="4445000"/>
          <p14:tracePt t="229835" x="1955800" y="4427538"/>
          <p14:tracePt t="229841" x="1955800" y="4411663"/>
          <p14:tracePt t="229873" x="1973263" y="4402138"/>
          <p14:tracePt t="229890" x="1981200" y="4386263"/>
          <p14:tracePt t="229906" x="1998663" y="4386263"/>
          <p14:tracePt t="229914" x="2014538" y="4386263"/>
          <p14:tracePt t="229922" x="2024063" y="4386263"/>
          <p14:tracePt t="229930" x="2049463" y="4368800"/>
          <p14:tracePt t="229938" x="2065338" y="4368800"/>
          <p14:tracePt t="229946" x="2090738" y="4368800"/>
          <p14:tracePt t="229954" x="2125663" y="4368800"/>
          <p14:tracePt t="229962" x="2133600" y="4368800"/>
          <p14:tracePt t="229970" x="2166938" y="4368800"/>
          <p14:tracePt t="229977" x="2192338" y="4368800"/>
          <p14:tracePt t="229986" x="2217738" y="4368800"/>
          <p14:tracePt t="229993" x="2235200" y="4368800"/>
          <p14:tracePt t="230002" x="2252663" y="4386263"/>
          <p14:tracePt t="230010" x="2260600" y="4402138"/>
          <p14:tracePt t="230019" x="2278063" y="4402138"/>
          <p14:tracePt t="230026" x="2293938" y="4402138"/>
          <p14:tracePt t="230035" x="2303463" y="4411663"/>
          <p14:tracePt t="230041" x="2303463" y="4427538"/>
          <p14:tracePt t="230049" x="2319338" y="4427538"/>
          <p14:tracePt t="230057" x="2319338" y="4445000"/>
          <p14:tracePt t="230066" x="2328863" y="4445000"/>
          <p14:tracePt t="230073" x="2328863" y="4452938"/>
          <p14:tracePt t="230090" x="2344738" y="4470400"/>
          <p14:tracePt t="230106" x="2344738" y="4487863"/>
          <p14:tracePt t="230113" x="2362200" y="4487863"/>
          <p14:tracePt t="230122" x="2362200" y="4495800"/>
          <p14:tracePt t="230129" x="2362200" y="4513263"/>
          <p14:tracePt t="230154" x="2362200" y="4529138"/>
          <p14:tracePt t="230257" x="2362200" y="4513263"/>
          <p14:tracePt t="230273" x="2362200" y="4495800"/>
          <p14:tracePt t="230281" x="2362200" y="4487863"/>
          <p14:tracePt t="230289" x="2370138" y="4487863"/>
          <p14:tracePt t="230297" x="2370138" y="4470400"/>
          <p14:tracePt t="230306" x="2413000" y="4452938"/>
          <p14:tracePt t="230313" x="2455863" y="4445000"/>
          <p14:tracePt t="230321" x="2514600" y="4427538"/>
          <p14:tracePt t="230329" x="2582863" y="4411663"/>
          <p14:tracePt t="230337" x="2684463" y="4402138"/>
          <p14:tracePt t="230345" x="2776538" y="4402138"/>
          <p14:tracePt t="230353" x="2862263" y="4386263"/>
          <p14:tracePt t="230361" x="2963863" y="4386263"/>
          <p14:tracePt t="230369" x="3055938" y="4386263"/>
          <p14:tracePt t="230377" x="3141663" y="4386263"/>
          <p14:tracePt t="230386" x="3208338" y="4386263"/>
          <p14:tracePt t="230393" x="3284538" y="4386263"/>
          <p14:tracePt t="230402" x="3309938" y="4386263"/>
          <p14:tracePt t="230409" x="3370263" y="4386263"/>
          <p14:tracePt t="230419" x="3403600" y="4386263"/>
          <p14:tracePt t="230425" x="3446463" y="4386263"/>
          <p14:tracePt t="230433" x="3487738" y="4386263"/>
          <p14:tracePt t="230441" x="3530600" y="4386263"/>
          <p14:tracePt t="230449" x="3563938" y="4386263"/>
          <p14:tracePt t="230457" x="3589338" y="4402138"/>
          <p14:tracePt t="230465" x="3614738" y="4402138"/>
          <p14:tracePt t="230473" x="3632200" y="4402138"/>
          <p14:tracePt t="230481" x="3649663" y="4411663"/>
          <p14:tracePt t="230489" x="3675063" y="4411663"/>
          <p14:tracePt t="230497" x="3683000" y="4411663"/>
          <p14:tracePt t="230505" x="3683000" y="4427538"/>
          <p14:tracePt t="230513" x="3700463" y="4427538"/>
          <p14:tracePt t="230521" x="3716338" y="4445000"/>
          <p14:tracePt t="230537" x="3725863" y="4445000"/>
          <p14:tracePt t="230545" x="3741738" y="4445000"/>
          <p14:tracePt t="230553" x="3741738" y="4452938"/>
          <p14:tracePt t="230561" x="3759200" y="4452938"/>
          <p14:tracePt t="230569" x="3759200" y="4470400"/>
          <p14:tracePt t="230577" x="3767138" y="4470400"/>
          <p14:tracePt t="230585" x="3767138" y="4487863"/>
          <p14:tracePt t="230593" x="3784600" y="4487863"/>
          <p14:tracePt t="230617" x="3784600" y="4495800"/>
          <p14:tracePt t="230641" x="3784600" y="4513263"/>
          <p14:tracePt t="230672" x="3784600" y="4529138"/>
          <p14:tracePt t="230721" x="3784600" y="4538663"/>
          <p14:tracePt t="230793" x="3767138" y="4538663"/>
          <p14:tracePt t="230833" x="3759200" y="4538663"/>
          <p14:tracePt t="230969" x="3741738" y="4538663"/>
          <p14:tracePt t="231153" x="3725863" y="4538663"/>
          <p14:tracePt t="231241" x="3716338" y="4538663"/>
          <p14:tracePt t="231312" x="3716338" y="4529138"/>
          <p14:tracePt t="231392" x="3700463" y="4529138"/>
          <p14:tracePt t="231616" x="3700463" y="4513263"/>
          <p14:tracePt t="231648" x="3700463" y="4495800"/>
          <p14:tracePt t="231656" x="3700463" y="4487863"/>
          <p14:tracePt t="231664" x="3700463" y="4470400"/>
          <p14:tracePt t="231680" x="3700463" y="4452938"/>
          <p14:tracePt t="231688" x="3700463" y="4427538"/>
          <p14:tracePt t="231696" x="3700463" y="4402138"/>
          <p14:tracePt t="234979" x="3675063" y="4427538"/>
          <p14:tracePt t="234987" x="3589338" y="4513263"/>
          <p14:tracePt t="234995" x="3479800" y="4579938"/>
          <p14:tracePt t="235003" x="3395663" y="4648200"/>
          <p14:tracePt t="235012" x="3309938" y="4706938"/>
          <p14:tracePt t="235019" x="3225800" y="4775200"/>
          <p14:tracePt t="235027" x="3157538" y="4818063"/>
          <p14:tracePt t="235036" x="3073400" y="4876800"/>
          <p14:tracePt t="235044" x="2928938" y="4960938"/>
          <p14:tracePt t="235052" x="2768600" y="5072063"/>
          <p14:tracePt t="235059" x="2692400" y="5097463"/>
          <p14:tracePt t="235069" x="2557463" y="5164138"/>
          <p14:tracePt t="235075" x="2446338" y="5224463"/>
          <p14:tracePt t="235083" x="2387600" y="5240338"/>
          <p14:tracePt t="235091" x="2303463" y="5265738"/>
          <p14:tracePt t="235099" x="2235200" y="5291138"/>
          <p14:tracePt t="235108" x="2133600" y="5308600"/>
          <p14:tracePt t="235115" x="2082800" y="5308600"/>
          <p14:tracePt t="235123" x="2039938" y="5308600"/>
          <p14:tracePt t="235131" x="1981200" y="5308600"/>
          <p14:tracePt t="235139" x="1938338" y="5283200"/>
          <p14:tracePt t="235147" x="1887538" y="5224463"/>
          <p14:tracePt t="235155" x="1846263" y="5181600"/>
          <p14:tracePt t="235163" x="1785938" y="5097463"/>
          <p14:tracePt t="235171" x="1735138" y="5011738"/>
          <p14:tracePt t="235179" x="1676400" y="4927600"/>
          <p14:tracePt t="235187" x="1633538" y="4833938"/>
          <p14:tracePt t="235195" x="1574800" y="4640263"/>
          <p14:tracePt t="235203" x="1549400" y="4529138"/>
          <p14:tracePt t="235211" x="1549400" y="4445000"/>
          <p14:tracePt t="235219" x="1549400" y="4300538"/>
          <p14:tracePt t="235227" x="1549400" y="4165600"/>
          <p14:tracePt t="235236" x="1549400" y="4046538"/>
          <p14:tracePt t="235243" x="1549400" y="3929063"/>
          <p14:tracePt t="235252" x="1549400" y="3802063"/>
          <p14:tracePt t="235259" x="1549400" y="3700463"/>
          <p14:tracePt t="235269" x="1566863" y="3589338"/>
          <p14:tracePt t="235275" x="1574800" y="3479800"/>
          <p14:tracePt t="235286" x="1592263" y="3370263"/>
          <p14:tracePt t="235291" x="1608138" y="3284538"/>
          <p14:tracePt t="235302" x="1617663" y="3182938"/>
          <p14:tracePt t="235307" x="1633538" y="3098800"/>
          <p14:tracePt t="235319" x="1633538" y="3014663"/>
          <p14:tracePt t="235323" x="1651000" y="2946400"/>
          <p14:tracePt t="235335" x="1651000" y="2921000"/>
          <p14:tracePt t="235339" x="1658938" y="2852738"/>
          <p14:tracePt t="235352" x="1658938" y="2811463"/>
          <p14:tracePt t="235355" x="1658938" y="2768600"/>
          <p14:tracePt t="235369" x="1676400" y="2735263"/>
          <p14:tracePt t="235371" x="1676400" y="2725738"/>
          <p14:tracePt t="235385" x="1676400" y="2709863"/>
          <p14:tracePt t="235387" x="1676400" y="2692400"/>
          <p14:tracePt t="235402" x="1676400" y="2667000"/>
          <p14:tracePt t="235610" x="1676400" y="2649538"/>
          <p14:tracePt t="235619" x="1676400" y="2641600"/>
          <p14:tracePt t="235627" x="1676400" y="2598738"/>
          <p14:tracePt t="235636" x="1676400" y="2557463"/>
          <p14:tracePt t="235643" x="1693863" y="2514600"/>
          <p14:tracePt t="235652" x="1701800" y="2471738"/>
          <p14:tracePt t="235659" x="1744663" y="2405063"/>
          <p14:tracePt t="235668" x="1785938" y="2328863"/>
          <p14:tracePt t="235675" x="1811338" y="2293938"/>
          <p14:tracePt t="235683" x="1854200" y="2235200"/>
          <p14:tracePt t="235691" x="1912938" y="2151063"/>
          <p14:tracePt t="235699" x="1973263" y="2108200"/>
          <p14:tracePt t="235707" x="2024063" y="2082800"/>
          <p14:tracePt t="235714" x="2090738" y="2057400"/>
          <p14:tracePt t="235723" x="2166938" y="2024063"/>
          <p14:tracePt t="235731" x="2252663" y="2014538"/>
          <p14:tracePt t="235739" x="2344738" y="2014538"/>
          <p14:tracePt t="235747" x="2455863" y="2014538"/>
          <p14:tracePt t="235755" x="2641600" y="2014538"/>
          <p14:tracePt t="235763" x="2692400" y="2014538"/>
          <p14:tracePt t="235771" x="2819400" y="2039938"/>
          <p14:tracePt t="235779" x="3014663" y="2125663"/>
          <p14:tracePt t="235787" x="3124200" y="2176463"/>
          <p14:tracePt t="235795" x="3182938" y="2217738"/>
          <p14:tracePt t="235803" x="3370263" y="2344738"/>
          <p14:tracePt t="235810" x="3421063" y="2405063"/>
          <p14:tracePt t="235819" x="3522663" y="2489200"/>
          <p14:tracePt t="235827" x="3614738" y="2582863"/>
          <p14:tracePt t="235835" x="3700463" y="2684463"/>
          <p14:tracePt t="235843" x="3759200" y="2768600"/>
          <p14:tracePt t="235852" x="3827463" y="2862263"/>
          <p14:tracePt t="235859" x="3868738" y="2963863"/>
          <p14:tracePt t="235869" x="3886200" y="3048000"/>
          <p14:tracePt t="235874" x="3894138" y="3132138"/>
          <p14:tracePt t="235886" x="3911600" y="3208338"/>
          <p14:tracePt t="235891" x="3911600" y="3294063"/>
          <p14:tracePt t="235902" x="3911600" y="3370263"/>
          <p14:tracePt t="235907" x="3911600" y="3436938"/>
          <p14:tracePt t="235919" x="3911600" y="3462338"/>
          <p14:tracePt t="235922" x="3894138" y="3505200"/>
          <p14:tracePt t="235935" x="3868738" y="3548063"/>
          <p14:tracePt t="235939" x="3852863" y="3589338"/>
          <p14:tracePt t="235952" x="3843338" y="3606800"/>
          <p14:tracePt t="235954" x="3843338" y="3614738"/>
          <p14:tracePt t="235969" x="3827463" y="3632200"/>
          <p14:tracePt t="235986" x="3810000" y="3632200"/>
          <p14:tracePt t="235994" x="3802063" y="3632200"/>
          <p14:tracePt t="236003" x="3784600" y="3632200"/>
          <p14:tracePt t="236010" x="3767138" y="36322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D7D6-D3D9-45B5-B393-A03F96EF57C0}"/>
              </a:ext>
            </a:extLst>
          </p:cNvPr>
          <p:cNvSpPr>
            <a:spLocks noGrp="1"/>
          </p:cNvSpPr>
          <p:nvPr>
            <p:ph type="title"/>
          </p:nvPr>
        </p:nvSpPr>
        <p:spPr>
          <a:xfrm>
            <a:off x="2560674" y="160042"/>
            <a:ext cx="7070651" cy="520995"/>
          </a:xfrm>
        </p:spPr>
        <p:txBody>
          <a:bodyPr>
            <a:normAutofit fontScale="90000"/>
          </a:bodyPr>
          <a:lstStyle/>
          <a:p>
            <a:pPr algn="ctr"/>
            <a:r>
              <a:rPr lang="en-US" dirty="0"/>
              <a:t>Pre-trained model preparation</a:t>
            </a:r>
          </a:p>
        </p:txBody>
      </p:sp>
      <p:pic>
        <p:nvPicPr>
          <p:cNvPr id="4" name="Content Placeholder 3">
            <a:extLst>
              <a:ext uri="{FF2B5EF4-FFF2-40B4-BE49-F238E27FC236}">
                <a16:creationId xmlns:a16="http://schemas.microsoft.com/office/drawing/2014/main" id="{CE7CA836-2E70-4842-B55C-8384DF4972CB}"/>
              </a:ext>
            </a:extLst>
          </p:cNvPr>
          <p:cNvPicPr>
            <a:picLocks noGrp="1" noChangeAspect="1"/>
          </p:cNvPicPr>
          <p:nvPr>
            <p:ph idx="1"/>
          </p:nvPr>
        </p:nvPicPr>
        <p:blipFill>
          <a:blip r:embed="rId5"/>
          <a:stretch>
            <a:fillRect/>
          </a:stretch>
        </p:blipFill>
        <p:spPr>
          <a:xfrm>
            <a:off x="369415" y="840065"/>
            <a:ext cx="3545648" cy="2747962"/>
          </a:xfrm>
          <a:prstGeom prst="rect">
            <a:avLst/>
          </a:prstGeom>
        </p:spPr>
      </p:pic>
      <p:pic>
        <p:nvPicPr>
          <p:cNvPr id="5" name="Picture 4">
            <a:extLst>
              <a:ext uri="{FF2B5EF4-FFF2-40B4-BE49-F238E27FC236}">
                <a16:creationId xmlns:a16="http://schemas.microsoft.com/office/drawing/2014/main" id="{75FBC1B0-D6C6-4370-91F1-C90F873FBDA6}"/>
              </a:ext>
            </a:extLst>
          </p:cNvPr>
          <p:cNvPicPr>
            <a:picLocks noChangeAspect="1"/>
          </p:cNvPicPr>
          <p:nvPr/>
        </p:nvPicPr>
        <p:blipFill>
          <a:blip r:embed="rId6"/>
          <a:stretch>
            <a:fillRect/>
          </a:stretch>
        </p:blipFill>
        <p:spPr>
          <a:xfrm>
            <a:off x="4477749" y="713976"/>
            <a:ext cx="2167600" cy="3000139"/>
          </a:xfrm>
          <a:prstGeom prst="rect">
            <a:avLst/>
          </a:prstGeom>
        </p:spPr>
      </p:pic>
      <p:pic>
        <p:nvPicPr>
          <p:cNvPr id="6" name="Picture 5">
            <a:extLst>
              <a:ext uri="{FF2B5EF4-FFF2-40B4-BE49-F238E27FC236}">
                <a16:creationId xmlns:a16="http://schemas.microsoft.com/office/drawing/2014/main" id="{C751139B-13AB-4FB8-924F-373A9E1777FF}"/>
              </a:ext>
            </a:extLst>
          </p:cNvPr>
          <p:cNvPicPr>
            <a:picLocks noChangeAspect="1"/>
          </p:cNvPicPr>
          <p:nvPr/>
        </p:nvPicPr>
        <p:blipFill>
          <a:blip r:embed="rId7"/>
          <a:stretch>
            <a:fillRect/>
          </a:stretch>
        </p:blipFill>
        <p:spPr>
          <a:xfrm>
            <a:off x="338513" y="3949996"/>
            <a:ext cx="3565766" cy="2747962"/>
          </a:xfrm>
          <a:prstGeom prst="rect">
            <a:avLst/>
          </a:prstGeom>
        </p:spPr>
      </p:pic>
      <p:pic>
        <p:nvPicPr>
          <p:cNvPr id="7" name="Picture 6">
            <a:extLst>
              <a:ext uri="{FF2B5EF4-FFF2-40B4-BE49-F238E27FC236}">
                <a16:creationId xmlns:a16="http://schemas.microsoft.com/office/drawing/2014/main" id="{DF722E73-20B8-451E-A3BD-CBD6A8C6D9A0}"/>
              </a:ext>
            </a:extLst>
          </p:cNvPr>
          <p:cNvPicPr>
            <a:picLocks noChangeAspect="1"/>
          </p:cNvPicPr>
          <p:nvPr/>
        </p:nvPicPr>
        <p:blipFill>
          <a:blip r:embed="rId8"/>
          <a:stretch>
            <a:fillRect/>
          </a:stretch>
        </p:blipFill>
        <p:spPr>
          <a:xfrm>
            <a:off x="4492343" y="3820520"/>
            <a:ext cx="2138411" cy="3006913"/>
          </a:xfrm>
          <a:prstGeom prst="rect">
            <a:avLst/>
          </a:prstGeom>
        </p:spPr>
      </p:pic>
      <p:sp>
        <p:nvSpPr>
          <p:cNvPr id="8" name="Content Placeholder 2">
            <a:extLst>
              <a:ext uri="{FF2B5EF4-FFF2-40B4-BE49-F238E27FC236}">
                <a16:creationId xmlns:a16="http://schemas.microsoft.com/office/drawing/2014/main" id="{BE47F988-E633-4BD1-AAE2-582F64D0FA31}"/>
              </a:ext>
            </a:extLst>
          </p:cNvPr>
          <p:cNvSpPr txBox="1">
            <a:spLocks/>
          </p:cNvSpPr>
          <p:nvPr/>
        </p:nvSpPr>
        <p:spPr>
          <a:xfrm>
            <a:off x="6943060" y="1482780"/>
            <a:ext cx="5092996" cy="421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600" dirty="0"/>
          </a:p>
          <a:p>
            <a:pPr algn="just"/>
            <a:r>
              <a:rPr lang="en-US" sz="1600" dirty="0"/>
              <a:t>The pre-trained vgg-19 model has been retrained in 2 stages using transfer learning.</a:t>
            </a:r>
          </a:p>
          <a:p>
            <a:pPr algn="just"/>
            <a:endParaRPr lang="en-US" sz="1600" dirty="0"/>
          </a:p>
          <a:p>
            <a:pPr algn="just"/>
            <a:r>
              <a:rPr lang="en-US" sz="1600" dirty="0"/>
              <a:t>In first stage of training vgg-19 retrained using face database training set and a validation accuracy of 80.83% was achieved.</a:t>
            </a:r>
          </a:p>
          <a:p>
            <a:pPr algn="just"/>
            <a:endParaRPr lang="en-US" sz="1800" dirty="0"/>
          </a:p>
          <a:p>
            <a:pPr algn="just"/>
            <a:r>
              <a:rPr lang="en-US" sz="1400" dirty="0"/>
              <a:t>In second stage of the generated vgg-19 using face database retrained and a validation accuracy of 97.5% was achieved.</a:t>
            </a:r>
          </a:p>
          <a:p>
            <a:pPr algn="just"/>
            <a:endParaRPr lang="en-US" sz="1800" dirty="0"/>
          </a:p>
          <a:p>
            <a:pPr algn="just"/>
            <a:r>
              <a:rPr lang="en-US" sz="1400" dirty="0"/>
              <a:t>This output of fc7 layer rom the final model of 97.5% accuracy was used to solve the problem in the final project.</a:t>
            </a:r>
          </a:p>
        </p:txBody>
      </p:sp>
      <p:pic>
        <p:nvPicPr>
          <p:cNvPr id="3" name="Audio 2">
            <a:hlinkClick r:id="" action="ppaction://media"/>
            <a:extLst>
              <a:ext uri="{FF2B5EF4-FFF2-40B4-BE49-F238E27FC236}">
                <a16:creationId xmlns:a16="http://schemas.microsoft.com/office/drawing/2014/main" id="{0634F5C0-47CD-AC4A-BF56-3CC0840DEA7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08897600"/>
      </p:ext>
    </p:extLst>
  </p:cSld>
  <p:clrMapOvr>
    <a:masterClrMapping/>
  </p:clrMapOvr>
  <mc:AlternateContent xmlns:mc="http://schemas.openxmlformats.org/markup-compatibility/2006">
    <mc:Choice xmlns:p14="http://schemas.microsoft.com/office/powerpoint/2010/main" Requires="p14">
      <p:transition spd="slow" p14:dur="2000" advTm="68395"/>
    </mc:Choice>
    <mc:Fallback>
      <p:transition spd="slow" advTm="68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347" x="3784600" y="3614738"/>
          <p14:tracePt t="21356" x="3827463" y="3573463"/>
          <p14:tracePt t="21363" x="3868738" y="3548063"/>
          <p14:tracePt t="21372" x="3929063" y="3505200"/>
          <p14:tracePt t="21379" x="3962400" y="3479800"/>
          <p14:tracePt t="21388" x="4005263" y="3436938"/>
          <p14:tracePt t="21395" x="4081463" y="3395663"/>
          <p14:tracePt t="21404" x="4132263" y="3352800"/>
          <p14:tracePt t="21411" x="4259263" y="3251200"/>
          <p14:tracePt t="21420" x="4411663" y="3141663"/>
          <p14:tracePt t="21427" x="4564063" y="3030538"/>
          <p14:tracePt t="21436" x="4724400" y="2928938"/>
          <p14:tracePt t="21443" x="4876800" y="2836863"/>
          <p14:tracePt t="21451" x="5029200" y="2725738"/>
          <p14:tracePt t="21459" x="5181600" y="2624138"/>
          <p14:tracePt t="21467" x="5249863" y="2582863"/>
          <p14:tracePt t="21475" x="5376863" y="2497138"/>
          <p14:tracePt t="21484" x="5519738" y="2413000"/>
          <p14:tracePt t="21491" x="5630863" y="2362200"/>
          <p14:tracePt t="21500" x="5722938" y="2303463"/>
          <p14:tracePt t="21507" x="5834063" y="2252663"/>
          <p14:tracePt t="21517" x="5935663" y="2192338"/>
          <p14:tracePt t="21524" x="6045200" y="2133600"/>
          <p14:tracePt t="21533" x="6146800" y="2090738"/>
          <p14:tracePt t="21539" x="6215063" y="2065338"/>
          <p14:tracePt t="21547" x="6299200" y="2039938"/>
          <p14:tracePt t="21556" x="6367463" y="2024063"/>
          <p14:tracePt t="21563" x="6392863" y="2014538"/>
          <p14:tracePt t="21571" x="6494463" y="1998663"/>
          <p14:tracePt t="21579" x="6535738" y="1981200"/>
          <p14:tracePt t="21588" x="6604000" y="1981200"/>
          <p14:tracePt t="21595" x="6662738" y="1981200"/>
          <p14:tracePt t="21604" x="6713538" y="1973263"/>
          <p14:tracePt t="21611" x="6789738" y="1973263"/>
          <p14:tracePt t="21620" x="6840538" y="1973263"/>
          <p14:tracePt t="21627" x="6900863" y="1973263"/>
          <p14:tracePt t="21635" x="6926263" y="1973263"/>
          <p14:tracePt t="21643" x="7010400" y="1973263"/>
          <p14:tracePt t="21651" x="7035800" y="1973263"/>
          <p14:tracePt t="21660" x="7094538" y="1973263"/>
          <p14:tracePt t="21668" x="7137400" y="1981200"/>
          <p14:tracePt t="21676" x="7162800" y="1998663"/>
          <p14:tracePt t="21684" x="7188200" y="2014538"/>
          <p14:tracePt t="21692" x="7231063" y="2024063"/>
          <p14:tracePt t="21700" x="7264400" y="2039938"/>
          <p14:tracePt t="21708" x="7289800" y="2057400"/>
          <p14:tracePt t="21717" x="7315200" y="2082800"/>
          <p14:tracePt t="21723" x="7348538" y="2090738"/>
          <p14:tracePt t="21733" x="7373938" y="2108200"/>
          <p14:tracePt t="21739" x="7391400" y="2125663"/>
          <p14:tracePt t="21750" x="7416800" y="2133600"/>
          <p14:tracePt t="21755" x="7434263" y="2151063"/>
          <p14:tracePt t="21767" x="7442200" y="2166938"/>
          <p14:tracePt t="21771" x="7459663" y="2166938"/>
          <p14:tracePt t="21783" x="7485063" y="2176463"/>
          <p14:tracePt t="21787" x="7500938" y="2176463"/>
          <p14:tracePt t="21800" x="7500938" y="2192338"/>
          <p14:tracePt t="22786" x="7510463" y="2176463"/>
          <p14:tracePt t="22795" x="7526338" y="2176463"/>
          <p14:tracePt t="22803" x="7551738" y="2166938"/>
          <p14:tracePt t="22811" x="7586663" y="2151063"/>
          <p14:tracePt t="22819" x="7627938" y="2125663"/>
          <p14:tracePt t="22827" x="7670800" y="2090738"/>
          <p14:tracePt t="22835" x="7721600" y="2065338"/>
          <p14:tracePt t="22842" x="7789863" y="2039938"/>
          <p14:tracePt t="22851" x="7848600" y="2014538"/>
          <p14:tracePt t="22859" x="7907338" y="1981200"/>
          <p14:tracePt t="22867" x="7975600" y="1955800"/>
          <p14:tracePt t="22875" x="8043863" y="1930400"/>
          <p14:tracePt t="22884" x="8102600" y="1912938"/>
          <p14:tracePt t="22890" x="8153400" y="1887538"/>
          <p14:tracePt t="22899" x="8229600" y="1871663"/>
          <p14:tracePt t="22906" x="8297863" y="1854200"/>
          <p14:tracePt t="22914" x="8348663" y="1846263"/>
          <p14:tracePt t="22923" x="8424863" y="1828800"/>
          <p14:tracePt t="22930" x="8491538" y="1811338"/>
          <p14:tracePt t="22939" x="8542338" y="1803400"/>
          <p14:tracePt t="22946" x="8628063" y="1803400"/>
          <p14:tracePt t="22955" x="8704263" y="1803400"/>
          <p14:tracePt t="22962" x="8770938" y="1803400"/>
          <p14:tracePt t="22970" x="8821738" y="1803400"/>
          <p14:tracePt t="22978" x="8882063" y="1803400"/>
          <p14:tracePt t="22986" x="8948738" y="1803400"/>
          <p14:tracePt t="22994" x="9009063" y="1803400"/>
          <p14:tracePt t="23002" x="9034463" y="1803400"/>
          <p14:tracePt t="23010" x="9093200" y="1803400"/>
          <p14:tracePt t="23018" x="9136063" y="1811338"/>
          <p14:tracePt t="23026" x="9177338" y="1828800"/>
          <p14:tracePt t="23035" x="9202738" y="1846263"/>
          <p14:tracePt t="23042" x="9245600" y="1871663"/>
          <p14:tracePt t="23050" x="9271000" y="1887538"/>
          <p14:tracePt t="23058" x="9304338" y="1897063"/>
          <p14:tracePt t="23067" x="9329738" y="1912938"/>
          <p14:tracePt t="23074" x="9347200" y="1930400"/>
          <p14:tracePt t="23084" x="9355138" y="1955800"/>
          <p14:tracePt t="23090" x="9380538" y="1981200"/>
          <p14:tracePt t="23100" x="9398000" y="1998663"/>
          <p14:tracePt t="23106" x="9415463" y="2024063"/>
          <p14:tracePt t="23117" x="9423400" y="2057400"/>
          <p14:tracePt t="23123" x="9423400" y="2082800"/>
          <p14:tracePt t="23133" x="9440863" y="2108200"/>
          <p14:tracePt t="23139" x="9440863" y="2151063"/>
          <p14:tracePt t="23150" x="9440863" y="2176463"/>
          <p14:tracePt t="23155" x="9440863" y="2209800"/>
          <p14:tracePt t="23167" x="9440863" y="2252663"/>
          <p14:tracePt t="23171" x="9440863" y="2260600"/>
          <p14:tracePt t="23183" x="9440863" y="2303463"/>
          <p14:tracePt t="23187" x="9440863" y="2328863"/>
          <p14:tracePt t="23200" x="9440863" y="2362200"/>
          <p14:tracePt t="23203" x="9440863" y="2387600"/>
          <p14:tracePt t="23217" x="9423400" y="2413000"/>
          <p14:tracePt t="23219" x="9398000" y="2455863"/>
          <p14:tracePt t="23233" x="9380538" y="2489200"/>
          <p14:tracePt t="23235" x="9372600" y="2514600"/>
          <p14:tracePt t="23250" x="9355138" y="2540000"/>
          <p14:tracePt t="23251" x="9347200" y="2573338"/>
          <p14:tracePt t="23267" x="9313863" y="2598738"/>
          <p14:tracePt t="23267" x="9304338" y="2624138"/>
          <p14:tracePt t="23275" x="9288463" y="2667000"/>
          <p14:tracePt t="23283" x="9263063" y="2692400"/>
          <p14:tracePt t="23290" x="9245600" y="2725738"/>
          <p14:tracePt t="23300" x="9228138" y="2751138"/>
          <p14:tracePt t="23306" x="9220200" y="2776538"/>
          <p14:tracePt t="23316" x="9202738" y="2811463"/>
          <p14:tracePt t="23322" x="9177338" y="2852738"/>
          <p14:tracePt t="23333" x="9144000" y="2878138"/>
          <p14:tracePt t="23338" x="9118600" y="2903538"/>
          <p14:tracePt t="23350" x="9093200" y="2946400"/>
          <p14:tracePt t="23354" x="9067800" y="2989263"/>
          <p14:tracePt t="23367" x="9034463" y="3014663"/>
          <p14:tracePt t="23370" x="8991600" y="3073400"/>
          <p14:tracePt t="23383" x="8948738" y="3116263"/>
          <p14:tracePt t="23386" x="8897938" y="3141663"/>
          <p14:tracePt t="23400" x="8856663" y="3200400"/>
          <p14:tracePt t="23402" x="8813800" y="3225800"/>
          <p14:tracePt t="23416" x="8755063" y="3268663"/>
          <p14:tracePt t="23418" x="8704263" y="3309938"/>
          <p14:tracePt t="23433" x="8643938" y="3335338"/>
          <p14:tracePt t="23435" x="8585200" y="3370263"/>
          <p14:tracePt t="23450" x="8534400" y="3411538"/>
          <p14:tracePt t="23451" x="8475663" y="3436938"/>
          <p14:tracePt t="23458" x="8424863" y="3462338"/>
          <p14:tracePt t="23467" x="8382000" y="3487738"/>
          <p14:tracePt t="23474" x="8348663" y="3505200"/>
          <p14:tracePt t="23483" x="8305800" y="3530600"/>
          <p14:tracePt t="23490" x="8262938" y="3548063"/>
          <p14:tracePt t="23500" x="8229600" y="3563938"/>
          <p14:tracePt t="23506" x="8186738" y="3573463"/>
          <p14:tracePt t="23517" x="8153400" y="3589338"/>
          <p14:tracePt t="23522" x="8128000" y="3606800"/>
          <p14:tracePt t="23533" x="8102600" y="3606800"/>
          <p14:tracePt t="23538" x="8069263" y="3614738"/>
          <p14:tracePt t="23550" x="8043863" y="3614738"/>
          <p14:tracePt t="23554" x="8026400" y="3632200"/>
          <p14:tracePt t="23567" x="8001000" y="3632200"/>
          <p14:tracePt t="23570" x="7975600" y="3632200"/>
          <p14:tracePt t="23583" x="7958138" y="3649663"/>
          <p14:tracePt t="23586" x="7950200" y="3649663"/>
          <p14:tracePt t="23600" x="7932738" y="3649663"/>
          <p14:tracePt t="23602" x="7916863" y="3649663"/>
          <p14:tracePt t="23617" x="7907338" y="3657600"/>
          <p14:tracePt t="23618" x="7891463" y="3657600"/>
          <p14:tracePt t="23633" x="7874000" y="3657600"/>
          <p14:tracePt t="23634" x="7866063" y="3657600"/>
          <p14:tracePt t="23650" x="7848600" y="3657600"/>
          <p14:tracePt t="23658" x="7831138" y="3657600"/>
          <p14:tracePt t="23667" x="7823200" y="3657600"/>
          <p14:tracePt t="23674" x="7805738" y="3657600"/>
          <p14:tracePt t="23683" x="7789863" y="3649663"/>
          <p14:tracePt t="23690" x="7780338" y="3649663"/>
          <p14:tracePt t="23700" x="7764463" y="3632200"/>
          <p14:tracePt t="23706" x="7764463" y="3614738"/>
          <p14:tracePt t="23717" x="7739063" y="3589338"/>
          <p14:tracePt t="23722" x="7721600" y="3573463"/>
          <p14:tracePt t="23733" x="7721600" y="3548063"/>
          <p14:tracePt t="23738" x="7696200" y="3522663"/>
          <p14:tracePt t="23750" x="7696200" y="3505200"/>
          <p14:tracePt t="23754" x="7678738" y="3479800"/>
          <p14:tracePt t="23767" x="7670800" y="3462338"/>
          <p14:tracePt t="23770" x="7670800" y="3436938"/>
          <p14:tracePt t="23783" x="7653338" y="3421063"/>
          <p14:tracePt t="23786" x="7653338" y="3395663"/>
          <p14:tracePt t="23800" x="7653338" y="3378200"/>
          <p14:tracePt t="23802" x="7637463" y="3370263"/>
          <p14:tracePt t="23816" x="7637463" y="3352800"/>
          <p14:tracePt t="23818" x="7637463" y="3335338"/>
          <p14:tracePt t="23833" x="7637463" y="3327400"/>
          <p14:tracePt t="23834" x="7637463" y="3309938"/>
          <p14:tracePt t="23850" x="7627938" y="3309938"/>
          <p14:tracePt t="23850" x="7627938" y="3294063"/>
          <p14:tracePt t="23858" x="7627938" y="3284538"/>
          <p14:tracePt t="23867" x="7627938" y="3268663"/>
          <p14:tracePt t="23883" x="7627938" y="3251200"/>
          <p14:tracePt t="23900" x="7627938" y="3243263"/>
          <p14:tracePt t="23906" x="7627938" y="3225800"/>
          <p14:tracePt t="23922" x="7627938" y="3208338"/>
          <p14:tracePt t="23930" x="7627938" y="3200400"/>
          <p14:tracePt t="23938" x="7637463" y="3182938"/>
          <p14:tracePt t="23954" x="7637463" y="3167063"/>
          <p14:tracePt t="23962" x="7653338" y="3157538"/>
          <p14:tracePt t="23970" x="7653338" y="3141663"/>
          <p14:tracePt t="23978" x="7670800" y="3132138"/>
          <p14:tracePt t="23986" x="7678738" y="3132138"/>
          <p14:tracePt t="23994" x="7678738" y="3116263"/>
          <p14:tracePt t="24002" x="7696200" y="3098800"/>
          <p14:tracePt t="24018" x="7696200" y="3090863"/>
          <p14:tracePt t="24026" x="7713663" y="3090863"/>
          <p14:tracePt t="24034" x="7721600" y="3073400"/>
          <p14:tracePt t="24050" x="7739063" y="3055938"/>
          <p14:tracePt t="24058" x="7747000" y="3055938"/>
          <p14:tracePt t="24067" x="7764463" y="3048000"/>
          <p14:tracePt t="24074" x="7780338" y="3030538"/>
          <p14:tracePt t="24084" x="7789863" y="3030538"/>
          <p14:tracePt t="24090" x="7805738" y="3014663"/>
          <p14:tracePt t="24100" x="7823200" y="3014663"/>
          <p14:tracePt t="24106" x="7831138" y="3005138"/>
          <p14:tracePt t="24114" x="7848600" y="3005138"/>
          <p14:tracePt t="24122" x="7866063" y="2989263"/>
          <p14:tracePt t="24130" x="7891463" y="2989263"/>
          <p14:tracePt t="24138" x="7907338" y="2971800"/>
          <p14:tracePt t="24146" x="7932738" y="2963863"/>
          <p14:tracePt t="24154" x="7950200" y="2963863"/>
          <p14:tracePt t="24162" x="7975600" y="2946400"/>
          <p14:tracePt t="24170" x="8001000" y="2946400"/>
          <p14:tracePt t="24178" x="8018463" y="2928938"/>
          <p14:tracePt t="24186" x="8043863" y="2921000"/>
          <p14:tracePt t="24194" x="8069263" y="2921000"/>
          <p14:tracePt t="24202" x="8085138" y="2903538"/>
          <p14:tracePt t="24210" x="8102600" y="2903538"/>
          <p14:tracePt t="24218" x="8110538" y="2887663"/>
          <p14:tracePt t="24226" x="8128000" y="2887663"/>
          <p14:tracePt t="24234" x="8145463" y="2887663"/>
          <p14:tracePt t="24242" x="8153400" y="2887663"/>
          <p14:tracePt t="24250" x="8153400" y="2878138"/>
          <p14:tracePt t="24257" x="8170863" y="2878138"/>
          <p14:tracePt t="24289" x="8186738" y="2862263"/>
          <p14:tracePt t="24321" x="8196263" y="2862263"/>
          <p14:tracePt t="26761" x="8229600" y="2862263"/>
          <p14:tracePt t="26769" x="8255000" y="2862263"/>
          <p14:tracePt t="26777" x="8297863" y="2862263"/>
          <p14:tracePt t="26785" x="8323263" y="2862263"/>
          <p14:tracePt t="26792" x="8348663" y="2862263"/>
          <p14:tracePt t="26801" x="8389938" y="2862263"/>
          <p14:tracePt t="26808" x="8450263" y="2862263"/>
          <p14:tracePt t="26817" x="8509000" y="2852738"/>
          <p14:tracePt t="26825" x="8542338" y="2852738"/>
          <p14:tracePt t="26833" x="8602663" y="2852738"/>
          <p14:tracePt t="26840" x="8661400" y="2836863"/>
          <p14:tracePt t="26850" x="8729663" y="2811463"/>
          <p14:tracePt t="26856" x="8796338" y="2794000"/>
          <p14:tracePt t="26866" x="8864600" y="2776538"/>
          <p14:tracePt t="26873" x="8923338" y="2768600"/>
          <p14:tracePt t="26881" x="8983663" y="2735263"/>
          <p14:tracePt t="26889" x="9050338" y="2725738"/>
          <p14:tracePt t="26896" x="9118600" y="2709863"/>
          <p14:tracePt t="26905" x="9177338" y="2692400"/>
          <p14:tracePt t="26912" x="9228138" y="2684463"/>
          <p14:tracePt t="26921" x="9313863" y="2667000"/>
          <p14:tracePt t="26929" x="9372600" y="2667000"/>
          <p14:tracePt t="26937" x="9440863" y="2649538"/>
          <p14:tracePt t="26945" x="9499600" y="2649538"/>
          <p14:tracePt t="26952" x="9525000" y="2649538"/>
          <p14:tracePt t="26960" x="9567863" y="2649538"/>
          <p14:tracePt t="26969" x="9609138" y="2649538"/>
          <p14:tracePt t="26976" x="9634538" y="2649538"/>
          <p14:tracePt t="26985" x="9677400" y="2649538"/>
          <p14:tracePt t="26992" x="9702800" y="2649538"/>
          <p14:tracePt t="27000" x="9736138" y="2649538"/>
          <p14:tracePt t="27008" x="9761538" y="2649538"/>
          <p14:tracePt t="27017" x="9786938" y="2649538"/>
          <p14:tracePt t="27025" x="9821863" y="2649538"/>
          <p14:tracePt t="27033" x="9829800" y="2649538"/>
          <p14:tracePt t="27040" x="9872663" y="2667000"/>
          <p14:tracePt t="27050" x="9898063" y="2684463"/>
          <p14:tracePt t="27056" x="9913938" y="2692400"/>
          <p14:tracePt t="27067" x="9939338" y="2692400"/>
          <p14:tracePt t="27072" x="9974263" y="2709863"/>
          <p14:tracePt t="27083" x="9999663" y="2725738"/>
          <p14:tracePt t="27088" x="10015538" y="2735263"/>
          <p14:tracePt t="27100" x="10040938" y="2751138"/>
          <p14:tracePt t="27104" x="10066338" y="2768600"/>
          <p14:tracePt t="27116" x="10083800" y="2776538"/>
          <p14:tracePt t="27120" x="10109200" y="2794000"/>
          <p14:tracePt t="27133" x="10126663" y="2794000"/>
          <p14:tracePt t="27136" x="10152063" y="2811463"/>
          <p14:tracePt t="27150" x="10177463" y="2836863"/>
          <p14:tracePt t="27152" x="10193338" y="2852738"/>
          <p14:tracePt t="27167" x="10218738" y="2862263"/>
          <p14:tracePt t="27168" x="10236200" y="2878138"/>
          <p14:tracePt t="27183" x="10253663" y="2887663"/>
          <p14:tracePt t="27184" x="10261600" y="2903538"/>
          <p14:tracePt t="27200" x="10279063" y="2921000"/>
          <p14:tracePt t="27200" x="10294938" y="2921000"/>
          <p14:tracePt t="27208" x="10304463" y="2928938"/>
          <p14:tracePt t="27217" x="10320338" y="2946400"/>
          <p14:tracePt t="27225" x="10337800" y="2963863"/>
          <p14:tracePt t="27233" x="10345738" y="2971800"/>
          <p14:tracePt t="27240" x="10345738" y="2989263"/>
          <p14:tracePt t="27250" x="10363200" y="3005138"/>
          <p14:tracePt t="27256" x="10380663" y="3014663"/>
          <p14:tracePt t="27267" x="10388600" y="3030538"/>
          <p14:tracePt t="27280" x="10406063" y="3048000"/>
          <p14:tracePt t="27288" x="10406063" y="3055938"/>
          <p14:tracePt t="27296" x="10421938" y="3073400"/>
          <p14:tracePt t="27305" x="10421938" y="3090863"/>
          <p14:tracePt t="27312" x="10421938" y="3098800"/>
          <p14:tracePt t="27320" x="10431463" y="3098800"/>
          <p14:tracePt t="27328" x="10431463" y="3116263"/>
          <p14:tracePt t="27336" x="10431463" y="3132138"/>
          <p14:tracePt t="27344" x="10431463" y="3141663"/>
          <p14:tracePt t="27352" x="10447338" y="3157538"/>
          <p14:tracePt t="27360" x="10447338" y="3167063"/>
          <p14:tracePt t="27368" x="10447338" y="3182938"/>
          <p14:tracePt t="27376" x="10447338" y="3200400"/>
          <p14:tracePt t="27384" x="10447338" y="3208338"/>
          <p14:tracePt t="27392" x="10447338" y="3225800"/>
          <p14:tracePt t="27408" x="10447338" y="3243263"/>
          <p14:tracePt t="27417" x="10447338" y="3268663"/>
          <p14:tracePt t="27424" x="10447338" y="3284538"/>
          <p14:tracePt t="27434" x="10447338" y="3294063"/>
          <p14:tracePt t="27440" x="10447338" y="3309938"/>
          <p14:tracePt t="27456" x="10447338" y="3327400"/>
          <p14:tracePt t="27464" x="10447338" y="3335338"/>
          <p14:tracePt t="27472" x="10447338" y="3352800"/>
          <p14:tracePt t="27480" x="10447338" y="3370263"/>
          <p14:tracePt t="27496" x="10447338" y="3378200"/>
          <p14:tracePt t="27504" x="10431463" y="3395663"/>
          <p14:tracePt t="27512" x="10431463" y="3411538"/>
          <p14:tracePt t="27528" x="10421938" y="3421063"/>
          <p14:tracePt t="27544" x="10406063" y="3436938"/>
          <p14:tracePt t="27560" x="10406063" y="3446463"/>
          <p14:tracePt t="27568" x="10388600" y="3446463"/>
          <p14:tracePt t="27576" x="10388600" y="3462338"/>
          <p14:tracePt t="27584" x="10380663" y="3462338"/>
          <p14:tracePt t="27600" x="10380663" y="3479800"/>
          <p14:tracePt t="27608" x="10363200" y="3479800"/>
          <p14:tracePt t="27617" x="10345738" y="3479800"/>
          <p14:tracePt t="27624" x="10337800" y="3487738"/>
          <p14:tracePt t="27633" x="10304463" y="3505200"/>
          <p14:tracePt t="27640" x="10294938" y="3522663"/>
          <p14:tracePt t="27650" x="10279063" y="3522663"/>
          <p14:tracePt t="27656" x="10253663" y="3530600"/>
          <p14:tracePt t="27664" x="10210800" y="3548063"/>
          <p14:tracePt t="27672" x="10193338" y="3563938"/>
          <p14:tracePt t="27680" x="10152063" y="3573463"/>
          <p14:tracePt t="27688" x="10126663" y="3589338"/>
          <p14:tracePt t="27696" x="10083800" y="3606800"/>
          <p14:tracePt t="27704" x="10058400" y="3606800"/>
          <p14:tracePt t="27712" x="10025063" y="3614738"/>
          <p14:tracePt t="27720" x="9999663" y="3632200"/>
          <p14:tracePt t="27728" x="9956800" y="3649663"/>
          <p14:tracePt t="27736" x="9931400" y="3657600"/>
          <p14:tracePt t="27744" x="9898063" y="3657600"/>
          <p14:tracePt t="27752" x="9872663" y="3675063"/>
          <p14:tracePt t="27760" x="9829800" y="3675063"/>
          <p14:tracePt t="27768" x="9804400" y="3690938"/>
          <p14:tracePt t="27776" x="9779000" y="3700463"/>
          <p14:tracePt t="27784" x="9745663" y="3700463"/>
          <p14:tracePt t="27792" x="9694863" y="3716338"/>
          <p14:tracePt t="27800" x="9652000" y="3716338"/>
          <p14:tracePt t="27808" x="9618663" y="3725863"/>
          <p14:tracePt t="27817" x="9583738" y="3741738"/>
          <p14:tracePt t="27824" x="9542463" y="3741738"/>
          <p14:tracePt t="27833" x="9499600" y="3741738"/>
          <p14:tracePt t="27840" x="9440863" y="3759200"/>
          <p14:tracePt t="27850" x="9398000" y="3759200"/>
          <p14:tracePt t="27856" x="9355138" y="3767138"/>
          <p14:tracePt t="27867" x="9329738" y="3767138"/>
          <p14:tracePt t="27872" x="9288463" y="3767138"/>
          <p14:tracePt t="27883" x="9228138" y="3784600"/>
          <p14:tracePt t="27888" x="9186863" y="3784600"/>
          <p14:tracePt t="27900" x="9161463" y="3784600"/>
          <p14:tracePt t="27904" x="9118600" y="3784600"/>
          <p14:tracePt t="27917" x="9093200" y="3784600"/>
          <p14:tracePt t="27920" x="9067800" y="3784600"/>
          <p14:tracePt t="27933" x="9050338" y="3784600"/>
          <p14:tracePt t="27936" x="9034463" y="3784600"/>
          <p14:tracePt t="27950" x="9024938" y="3784600"/>
          <p14:tracePt t="27975" x="9024938" y="3767138"/>
          <p14:tracePt t="27983" x="9024938" y="3759200"/>
          <p14:tracePt t="28000" x="9024938" y="3725863"/>
          <p14:tracePt t="28007" x="9024938" y="3700463"/>
          <p14:tracePt t="28017" x="9024938" y="3690938"/>
          <p14:tracePt t="32048" x="9024938" y="3700463"/>
          <p14:tracePt t="32056" x="8991600" y="3716338"/>
          <p14:tracePt t="32064" x="8983663" y="3759200"/>
          <p14:tracePt t="32072" x="8948738" y="3802063"/>
          <p14:tracePt t="32081" x="8923338" y="3827463"/>
          <p14:tracePt t="32089" x="8897938" y="3868738"/>
          <p14:tracePt t="32097" x="8882063" y="3886200"/>
          <p14:tracePt t="32105" x="8856663" y="3954463"/>
          <p14:tracePt t="32113" x="8821738" y="4005263"/>
          <p14:tracePt t="32121" x="8788400" y="4064000"/>
          <p14:tracePt t="32128" x="8770938" y="4106863"/>
          <p14:tracePt t="32137" x="8745538" y="4165600"/>
          <p14:tracePt t="32145" x="8712200" y="4216400"/>
          <p14:tracePt t="32153" x="8686800" y="4275138"/>
          <p14:tracePt t="32160" x="8661400" y="4325938"/>
          <p14:tracePt t="32168" x="8628063" y="4386263"/>
          <p14:tracePt t="32176" x="8602663" y="4445000"/>
          <p14:tracePt t="32184" x="8585200" y="4452938"/>
          <p14:tracePt t="32192" x="8559800" y="4495800"/>
          <p14:tracePt t="32200" x="8542338" y="4554538"/>
          <p14:tracePt t="32209" x="8516938" y="4579938"/>
          <p14:tracePt t="32217" x="8516938" y="4622800"/>
          <p14:tracePt t="32224" x="8491538" y="4648200"/>
          <p14:tracePt t="32233" x="8491538" y="4665663"/>
          <p14:tracePt t="32240" x="8475663" y="4691063"/>
          <p14:tracePt t="32250" x="8475663" y="4706938"/>
          <p14:tracePt t="32257" x="8475663" y="4724400"/>
          <p14:tracePt t="32272" x="8475663" y="4732338"/>
          <p14:tracePt t="32296" x="8466138" y="4749800"/>
          <p14:tracePt t="32352" x="8466138" y="4732338"/>
          <p14:tracePt t="32624" x="8450263" y="4749800"/>
          <p14:tracePt t="32633" x="8364538" y="4749800"/>
          <p14:tracePt t="32640" x="8297863" y="4775200"/>
          <p14:tracePt t="32648" x="8237538" y="4792663"/>
          <p14:tracePt t="32656" x="8196263" y="4800600"/>
          <p14:tracePt t="32664" x="8153400" y="4800600"/>
          <p14:tracePt t="32672" x="8110538" y="4818063"/>
          <p14:tracePt t="32680" x="8069263" y="4818063"/>
          <p14:tracePt t="32688" x="8026400" y="4833938"/>
          <p14:tracePt t="32696" x="8001000" y="4833938"/>
          <p14:tracePt t="32704" x="7916863" y="4843463"/>
          <p14:tracePt t="32712" x="7848600" y="4843463"/>
          <p14:tracePt t="32720" x="7780338" y="4843463"/>
          <p14:tracePt t="32728" x="7721600" y="4843463"/>
          <p14:tracePt t="32736" x="7678738" y="4843463"/>
          <p14:tracePt t="32744" x="7637463" y="4843463"/>
          <p14:tracePt t="32752" x="7586663" y="4843463"/>
          <p14:tracePt t="32760" x="7526338" y="4833938"/>
          <p14:tracePt t="32768" x="7485063" y="4818063"/>
          <p14:tracePt t="32776" x="7442200" y="4792663"/>
          <p14:tracePt t="32784" x="7416800" y="4767263"/>
          <p14:tracePt t="32792" x="7391400" y="4732338"/>
          <p14:tracePt t="32800" x="7358063" y="4724400"/>
          <p14:tracePt t="32808" x="7315200" y="4665663"/>
          <p14:tracePt t="32817" x="7289800" y="4622800"/>
          <p14:tracePt t="32824" x="7246938" y="4597400"/>
          <p14:tracePt t="32834" x="7221538" y="4554538"/>
          <p14:tracePt t="32840" x="7205663" y="4513263"/>
          <p14:tracePt t="32850" x="7180263" y="4495800"/>
          <p14:tracePt t="32856" x="7162800" y="4452938"/>
          <p14:tracePt t="32867" x="7137400" y="4411663"/>
          <p14:tracePt t="32872" x="7119938" y="4386263"/>
          <p14:tracePt t="32884" x="7112000" y="4343400"/>
          <p14:tracePt t="32888" x="7094538" y="4300538"/>
          <p14:tracePt t="32900" x="7078663" y="4275138"/>
          <p14:tracePt t="32904" x="7069138" y="4249738"/>
          <p14:tracePt t="32917" x="7069138" y="4216400"/>
          <p14:tracePt t="32920" x="7053263" y="4191000"/>
          <p14:tracePt t="32934" x="7053263" y="4165600"/>
          <p14:tracePt t="32936" x="7035800" y="4148138"/>
          <p14:tracePt t="32950" x="7035800" y="4122738"/>
          <p14:tracePt t="32952" x="7035800" y="4089400"/>
          <p14:tracePt t="32967" x="7027863" y="4064000"/>
          <p14:tracePt t="32968" x="7027863" y="4046538"/>
          <p14:tracePt t="32983" x="7027863" y="4038600"/>
          <p14:tracePt t="32984" x="7010400" y="4005263"/>
          <p14:tracePt t="33000" x="7010400" y="3995738"/>
          <p14:tracePt t="33000" x="7010400" y="3970338"/>
          <p14:tracePt t="33008" x="7010400" y="3937000"/>
          <p14:tracePt t="33017" x="7010400" y="3894138"/>
          <p14:tracePt t="33024" x="7010400" y="3868738"/>
          <p14:tracePt t="33033" x="7010400" y="3843338"/>
          <p14:tracePt t="33040" x="7010400" y="3802063"/>
          <p14:tracePt t="33050" x="7010400" y="3759200"/>
          <p14:tracePt t="33056" x="7010400" y="3725863"/>
          <p14:tracePt t="33067" x="7010400" y="3700463"/>
          <p14:tracePt t="33072" x="7027863" y="3657600"/>
          <p14:tracePt t="33083" x="7035800" y="3632200"/>
          <p14:tracePt t="33088" x="7053263" y="3589338"/>
          <p14:tracePt t="33100" x="7069138" y="3563938"/>
          <p14:tracePt t="33104" x="7078663" y="3530600"/>
          <p14:tracePt t="33117" x="7112000" y="3505200"/>
          <p14:tracePt t="33120" x="7112000" y="3479800"/>
          <p14:tracePt t="33134" x="7119938" y="3446463"/>
          <p14:tracePt t="33136" x="7137400" y="3436938"/>
          <p14:tracePt t="33150" x="7137400" y="3421063"/>
          <p14:tracePt t="33152" x="7154863" y="3411538"/>
          <p14:tracePt t="33167" x="7162800" y="3395663"/>
          <p14:tracePt t="33175" x="7162800" y="3378200"/>
          <p14:tracePt t="33184" x="7180263" y="3370263"/>
          <p14:tracePt t="33192" x="7188200" y="3352800"/>
          <p14:tracePt t="33208" x="7205663" y="3335338"/>
          <p14:tracePt t="33217" x="7231063" y="3327400"/>
          <p14:tracePt t="33224" x="7264400" y="3309938"/>
          <p14:tracePt t="33234" x="7289800" y="3294063"/>
          <p14:tracePt t="33240" x="7315200" y="3268663"/>
          <p14:tracePt t="33248" x="7348538" y="3268663"/>
          <p14:tracePt t="33256" x="7391400" y="3243263"/>
          <p14:tracePt t="33264" x="7416800" y="3225800"/>
          <p14:tracePt t="33272" x="7442200" y="3208338"/>
          <p14:tracePt t="33280" x="7485063" y="3200400"/>
          <p14:tracePt t="33288" x="7526338" y="3182938"/>
          <p14:tracePt t="33296" x="7569200" y="3167063"/>
          <p14:tracePt t="33304" x="7612063" y="3157538"/>
          <p14:tracePt t="33312" x="7637463" y="3157538"/>
          <p14:tracePt t="33320" x="7696200" y="3157538"/>
          <p14:tracePt t="33328" x="7739063" y="3141663"/>
          <p14:tracePt t="33336" x="7780338" y="3141663"/>
          <p14:tracePt t="33344" x="7823200" y="3141663"/>
          <p14:tracePt t="33352" x="7866063" y="3141663"/>
          <p14:tracePt t="33360" x="7907338" y="3141663"/>
          <p14:tracePt t="33368" x="7932738" y="3141663"/>
          <p14:tracePt t="33376" x="7975600" y="3141663"/>
          <p14:tracePt t="33384" x="8018463" y="3141663"/>
          <p14:tracePt t="33392" x="8043863" y="3141663"/>
          <p14:tracePt t="33400" x="8069263" y="3141663"/>
          <p14:tracePt t="33408" x="8110538" y="3141663"/>
          <p14:tracePt t="33417" x="8145463" y="3141663"/>
          <p14:tracePt t="33424" x="8170863" y="3157538"/>
          <p14:tracePt t="33434" x="8196263" y="3157538"/>
          <p14:tracePt t="33439" x="8229600" y="3167063"/>
          <p14:tracePt t="33450" x="8255000" y="3167063"/>
          <p14:tracePt t="33456" x="8262938" y="3182938"/>
          <p14:tracePt t="33467" x="8297863" y="3200400"/>
          <p14:tracePt t="33472" x="8323263" y="3208338"/>
          <p14:tracePt t="33483" x="8339138" y="3208338"/>
          <p14:tracePt t="33488" x="8348663" y="3225800"/>
          <p14:tracePt t="33500" x="8382000" y="3243263"/>
          <p14:tracePt t="33504" x="8389938" y="3251200"/>
          <p14:tracePt t="33517" x="8407400" y="3268663"/>
          <p14:tracePt t="33520" x="8424863" y="3284538"/>
          <p14:tracePt t="33533" x="8432800" y="3294063"/>
          <p14:tracePt t="33535" x="8432800" y="3309938"/>
          <p14:tracePt t="33550" x="8450263" y="3327400"/>
          <p14:tracePt t="33551" x="8450263" y="3335338"/>
          <p14:tracePt t="33567" x="8450263" y="3352800"/>
          <p14:tracePt t="33568" x="8466138" y="3370263"/>
          <p14:tracePt t="33584" x="8466138" y="3378200"/>
          <p14:tracePt t="33584" x="8466138" y="3395663"/>
          <p14:tracePt t="33591" x="8466138" y="3411538"/>
          <p14:tracePt t="33600" x="8466138" y="3421063"/>
          <p14:tracePt t="33608" x="8466138" y="3436938"/>
          <p14:tracePt t="33617" x="8466138" y="3446463"/>
          <p14:tracePt t="33633" x="8450263" y="3462338"/>
          <p14:tracePt t="33639" x="8450263" y="3479800"/>
          <p14:tracePt t="33648" x="8432800" y="3479800"/>
          <p14:tracePt t="33656" x="8432800" y="3487738"/>
          <p14:tracePt t="33664" x="8424863" y="3505200"/>
          <p14:tracePt t="33671" x="8407400" y="3522663"/>
          <p14:tracePt t="33679" x="8407400" y="3530600"/>
          <p14:tracePt t="33688" x="8389938" y="3530600"/>
          <p14:tracePt t="33696" x="8382000" y="3548063"/>
          <p14:tracePt t="33704" x="8364538" y="3563938"/>
          <p14:tracePt t="33719" x="8348663" y="3573463"/>
          <p14:tracePt t="33727" x="8339138" y="3573463"/>
          <p14:tracePt t="33735" x="8339138" y="3589338"/>
          <p14:tracePt t="33743" x="8323263" y="3606800"/>
          <p14:tracePt t="33759" x="8305800" y="3614738"/>
          <p14:tracePt t="33775" x="8297863" y="3632200"/>
          <p14:tracePt t="33783" x="8280400" y="3632200"/>
          <p14:tracePt t="33791" x="8262938" y="3649663"/>
          <p14:tracePt t="33800" x="8255000" y="3657600"/>
          <p14:tracePt t="33808" x="8237538" y="3675063"/>
          <p14:tracePt t="33817" x="8229600" y="3675063"/>
          <p14:tracePt t="33823" x="8212138" y="3690938"/>
          <p14:tracePt t="33831" x="8196263" y="3700463"/>
          <p14:tracePt t="33839" x="8186738" y="3700463"/>
          <p14:tracePt t="33847" x="8170863" y="3716338"/>
          <p14:tracePt t="33855" x="8153400" y="3716338"/>
          <p14:tracePt t="33863" x="8145463" y="3725863"/>
          <p14:tracePt t="33871" x="8128000" y="3741738"/>
          <p14:tracePt t="33879" x="8102600" y="3741738"/>
          <p14:tracePt t="33887" x="8085138" y="3741738"/>
          <p14:tracePt t="33895" x="8085138" y="3759200"/>
          <p14:tracePt t="33903" x="8069263" y="3759200"/>
          <p14:tracePt t="33911" x="8059738" y="3759200"/>
          <p14:tracePt t="33919" x="8043863" y="3759200"/>
          <p14:tracePt t="33935" x="8026400" y="3759200"/>
          <p14:tracePt t="33951" x="8018463" y="3759200"/>
          <p14:tracePt t="33967" x="8001000" y="3759200"/>
          <p14:tracePt t="36564" x="7993063" y="3759200"/>
          <p14:tracePt t="36573" x="7958138" y="3767138"/>
          <p14:tracePt t="36580" x="7916863" y="3784600"/>
          <p14:tracePt t="36589" x="7907338" y="3802063"/>
          <p14:tracePt t="36596" x="7866063" y="3827463"/>
          <p14:tracePt t="36604" x="7823200" y="3843338"/>
          <p14:tracePt t="36613" x="7764463" y="3852863"/>
          <p14:tracePt t="36621" x="7713663" y="3886200"/>
          <p14:tracePt t="36628" x="7653338" y="3911600"/>
          <p14:tracePt t="36636" x="7485063" y="3979863"/>
          <p14:tracePt t="36644" x="7416800" y="4005263"/>
          <p14:tracePt t="36653" x="7307263" y="4046538"/>
          <p14:tracePt t="36660" x="7188200" y="4089400"/>
          <p14:tracePt t="36668" x="7112000" y="4122738"/>
          <p14:tracePt t="36676" x="7069138" y="4132263"/>
          <p14:tracePt t="36685" x="6942138" y="4173538"/>
          <p14:tracePt t="36692" x="6908800" y="4191000"/>
          <p14:tracePt t="36701" x="6858000" y="4208463"/>
          <p14:tracePt t="36708" x="6756400" y="4233863"/>
          <p14:tracePt t="36717" x="6713538" y="4233863"/>
          <p14:tracePt t="36724" x="6672263" y="4249738"/>
          <p14:tracePt t="36734" x="6646863" y="4249738"/>
          <p14:tracePt t="36740" x="6604000" y="4259263"/>
          <p14:tracePt t="36751" x="6561138" y="4259263"/>
          <p14:tracePt t="36757" x="6535738" y="4259263"/>
          <p14:tracePt t="36765" x="6510338" y="4259263"/>
          <p14:tracePt t="36773" x="6477000" y="4259263"/>
          <p14:tracePt t="36781" x="6469063" y="4249738"/>
          <p14:tracePt t="36789" x="6434138" y="4233863"/>
          <p14:tracePt t="36797" x="6434138" y="4216400"/>
          <p14:tracePt t="36805" x="6426200" y="4208463"/>
          <p14:tracePt t="36813" x="6408738" y="4191000"/>
          <p14:tracePt t="36821" x="6392863" y="4165600"/>
          <p14:tracePt t="36829" x="6392863" y="4148138"/>
          <p14:tracePt t="36837" x="6383338" y="4132263"/>
          <p14:tracePt t="36845" x="6383338" y="4106863"/>
          <p14:tracePt t="36853" x="6383338" y="4089400"/>
          <p14:tracePt t="36861" x="6367463" y="4081463"/>
          <p14:tracePt t="36869" x="6367463" y="4046538"/>
          <p14:tracePt t="36877" x="6367463" y="4038600"/>
          <p14:tracePt t="36885" x="6367463" y="4005263"/>
          <p14:tracePt t="36893" x="6367463" y="3979863"/>
          <p14:tracePt t="36900" x="6367463" y="3970338"/>
          <p14:tracePt t="36909" x="6367463" y="3937000"/>
          <p14:tracePt t="36917" x="6367463" y="3911600"/>
          <p14:tracePt t="36925" x="6367463" y="3886200"/>
          <p14:tracePt t="36934" x="6367463" y="3852863"/>
          <p14:tracePt t="36941" x="6367463" y="3843338"/>
          <p14:tracePt t="36950" x="6367463" y="3810000"/>
          <p14:tracePt t="36957" x="6367463" y="3784600"/>
          <p14:tracePt t="36967" x="6383338" y="3767138"/>
          <p14:tracePt t="36973" x="6383338" y="3741738"/>
          <p14:tracePt t="36984" x="6392863" y="3716338"/>
          <p14:tracePt t="36988" x="6392863" y="3700463"/>
          <p14:tracePt t="37000" x="6408738" y="3675063"/>
          <p14:tracePt t="37005" x="6426200" y="3649663"/>
          <p14:tracePt t="37017" x="6434138" y="3632200"/>
          <p14:tracePt t="37021" x="6469063" y="3606800"/>
          <p14:tracePt t="37033" x="6469063" y="3589338"/>
          <p14:tracePt t="37037" x="6477000" y="3563938"/>
          <p14:tracePt t="37050" x="6494463" y="3548063"/>
          <p14:tracePt t="37053" x="6510338" y="3530600"/>
          <p14:tracePt t="37067" x="6519863" y="3505200"/>
          <p14:tracePt t="37069" x="6535738" y="3487738"/>
          <p14:tracePt t="37084" x="6553200" y="3479800"/>
          <p14:tracePt t="37085" x="6561138" y="3462338"/>
          <p14:tracePt t="37100" x="6578600" y="3446463"/>
          <p14:tracePt t="37100" x="6604000" y="3436938"/>
          <p14:tracePt t="37109" x="6621463" y="3421063"/>
          <p14:tracePt t="37117" x="6637338" y="3395663"/>
          <p14:tracePt t="37124" x="6662738" y="3378200"/>
          <p14:tracePt t="37134" x="6688138" y="3370263"/>
          <p14:tracePt t="37141" x="6731000" y="3335338"/>
          <p14:tracePt t="37150" x="6756400" y="3327400"/>
          <p14:tracePt t="37157" x="6799263" y="3309938"/>
          <p14:tracePt t="37167" x="6858000" y="3284538"/>
          <p14:tracePt t="37173" x="6900863" y="3268663"/>
          <p14:tracePt t="37184" x="6967538" y="3251200"/>
          <p14:tracePt t="37188" x="7035800" y="3243263"/>
          <p14:tracePt t="37200" x="7094538" y="3225800"/>
          <p14:tracePt t="37204" x="7162800" y="3208338"/>
          <p14:tracePt t="37217" x="7231063" y="3200400"/>
          <p14:tracePt t="37220" x="7307263" y="3182938"/>
          <p14:tracePt t="37234" x="7373938" y="3167063"/>
          <p14:tracePt t="37236" x="7442200" y="3167063"/>
          <p14:tracePt t="37250" x="7510463" y="3167063"/>
          <p14:tracePt t="37253" x="7586663" y="3167063"/>
          <p14:tracePt t="37267" x="7653338" y="3167063"/>
          <p14:tracePt t="37269" x="7696200" y="3167063"/>
          <p14:tracePt t="37284" x="7764463" y="3167063"/>
          <p14:tracePt t="37284" x="7805738" y="3167063"/>
          <p14:tracePt t="37300" x="7831138" y="3167063"/>
          <p14:tracePt t="37301" x="7874000" y="3182938"/>
          <p14:tracePt t="37308" x="7916863" y="3200400"/>
          <p14:tracePt t="37317" x="7932738" y="3208338"/>
          <p14:tracePt t="37324" x="7958138" y="3225800"/>
          <p14:tracePt t="37334" x="7993063" y="3243263"/>
          <p14:tracePt t="37340" x="8001000" y="3251200"/>
          <p14:tracePt t="37350" x="8018463" y="3268663"/>
          <p14:tracePt t="37356" x="8026400" y="3284538"/>
          <p14:tracePt t="37367" x="8043863" y="3284538"/>
          <p14:tracePt t="37372" x="8059738" y="3294063"/>
          <p14:tracePt t="37396" x="8059738" y="3309938"/>
          <p14:tracePt t="37404" x="8069263" y="3309938"/>
          <p14:tracePt t="40297" x="8102600" y="3309938"/>
          <p14:tracePt t="40305" x="8145463" y="3309938"/>
          <p14:tracePt t="40313" x="8212138" y="3309938"/>
          <p14:tracePt t="40321" x="8262938" y="3309938"/>
          <p14:tracePt t="40330" x="8348663" y="3309938"/>
          <p14:tracePt t="40338" x="8424863" y="3309938"/>
          <p14:tracePt t="40345" x="8509000" y="3309938"/>
          <p14:tracePt t="40354" x="8585200" y="3309938"/>
          <p14:tracePt t="40362" x="8712200" y="3309938"/>
          <p14:tracePt t="40369" x="8839200" y="3335338"/>
          <p14:tracePt t="40378" x="8966200" y="3378200"/>
          <p14:tracePt t="40385" x="9075738" y="3421063"/>
          <p14:tracePt t="40393" x="9186863" y="3462338"/>
          <p14:tracePt t="40401" x="9288463" y="3522663"/>
          <p14:tracePt t="40409" x="9355138" y="3573463"/>
          <p14:tracePt t="40418" x="9415463" y="3614738"/>
          <p14:tracePt t="40425" x="9440863" y="3649663"/>
          <p14:tracePt t="40433" x="9482138" y="3690938"/>
          <p14:tracePt t="40441" x="9525000" y="3716338"/>
          <p14:tracePt t="40450" x="9542463" y="3741738"/>
          <p14:tracePt t="40457" x="9550400" y="3759200"/>
          <p14:tracePt t="40466" x="9567863" y="3784600"/>
          <p14:tracePt t="40473" x="9583738" y="3784600"/>
          <p14:tracePt t="40481" x="9583738" y="3802063"/>
          <p14:tracePt t="40713" x="9593263" y="3802063"/>
          <p14:tracePt t="40721" x="9677400" y="3802063"/>
          <p14:tracePt t="40729" x="9761538" y="3802063"/>
          <p14:tracePt t="40738" x="9863138" y="3802063"/>
          <p14:tracePt t="40745" x="9956800" y="3802063"/>
          <p14:tracePt t="40753" x="10025063" y="3802063"/>
          <p14:tracePt t="40761" x="10101263" y="3802063"/>
          <p14:tracePt t="40769" x="10167938" y="3802063"/>
          <p14:tracePt t="40777" x="10218738" y="3802063"/>
          <p14:tracePt t="40785" x="10337800" y="3827463"/>
          <p14:tracePt t="40793" x="10447338" y="3868738"/>
          <p14:tracePt t="40801" x="10541000" y="3929063"/>
          <p14:tracePt t="40809" x="10625138" y="3979863"/>
          <p14:tracePt t="40817" x="10701338" y="4038600"/>
          <p14:tracePt t="40825" x="10752138" y="4089400"/>
          <p14:tracePt t="40834" x="10795000" y="4148138"/>
          <p14:tracePt t="40841" x="10820400" y="4208463"/>
          <p14:tracePt t="40851" x="10837863" y="4233863"/>
          <p14:tracePt t="40857" x="10853738" y="4275138"/>
          <p14:tracePt t="40867" x="10863263" y="4318000"/>
          <p14:tracePt t="40873" x="10863263" y="4343400"/>
          <p14:tracePt t="40881" x="10879138" y="4386263"/>
          <p14:tracePt t="40889" x="10879138" y="4411663"/>
          <p14:tracePt t="40897" x="10879138" y="4427538"/>
          <p14:tracePt t="40905" x="10879138" y="4445000"/>
          <p14:tracePt t="40912" x="10863263" y="4470400"/>
          <p14:tracePt t="40920" x="10837863" y="4495800"/>
          <p14:tracePt t="43231" x="10812463" y="4495800"/>
          <p14:tracePt t="43240" x="10769600" y="4495800"/>
          <p14:tracePt t="43247" x="10736263" y="4513263"/>
          <p14:tracePt t="43255" x="10685463" y="4529138"/>
          <p14:tracePt t="43263" x="10642600" y="4554538"/>
          <p14:tracePt t="43271" x="10599738" y="4564063"/>
          <p14:tracePt t="43279" x="10558463" y="4579938"/>
          <p14:tracePt t="43287" x="10490200" y="4605338"/>
          <p14:tracePt t="43295" x="10406063" y="4640263"/>
          <p14:tracePt t="43303" x="10337800" y="4665663"/>
          <p14:tracePt t="43311" x="10253663" y="4691063"/>
          <p14:tracePt t="43319" x="10167938" y="4724400"/>
          <p14:tracePt t="43327" x="10083800" y="4732338"/>
          <p14:tracePt t="43335" x="9931400" y="4792663"/>
          <p14:tracePt t="43343" x="9821863" y="4818063"/>
          <p14:tracePt t="43351" x="9702800" y="4843463"/>
          <p14:tracePt t="43359" x="9634538" y="4876800"/>
          <p14:tracePt t="43367" x="9507538" y="4902200"/>
          <p14:tracePt t="43375" x="9313863" y="4960938"/>
          <p14:tracePt t="43384" x="9161463" y="5003800"/>
          <p14:tracePt t="43391" x="9024938" y="5029200"/>
          <p14:tracePt t="43401" x="8948738" y="5054600"/>
          <p14:tracePt t="43407" x="8813800" y="5097463"/>
          <p14:tracePt t="43418" x="8686800" y="5122863"/>
          <p14:tracePt t="43423" x="8585200" y="5164138"/>
          <p14:tracePt t="43431" x="8475663" y="5199063"/>
          <p14:tracePt t="43439" x="8382000" y="5224463"/>
          <p14:tracePt t="43447" x="8339138" y="5240338"/>
          <p14:tracePt t="43455" x="8262938" y="5249863"/>
          <p14:tracePt t="43463" x="8212138" y="5249863"/>
          <p14:tracePt t="43472" x="8170863" y="5265738"/>
          <p14:tracePt t="43479" x="8145463" y="5265738"/>
          <p14:tracePt t="43487" x="8128000" y="5265738"/>
          <p14:tracePt t="43495" x="8110538" y="5265738"/>
          <p14:tracePt t="43839" x="8069263" y="5265738"/>
          <p14:tracePt t="43847" x="8018463" y="5291138"/>
          <p14:tracePt t="43855" x="7958138" y="5308600"/>
          <p14:tracePt t="43863" x="7891463" y="5334000"/>
          <p14:tracePt t="43871" x="7823200" y="5359400"/>
          <p14:tracePt t="43879" x="7747000" y="5376863"/>
          <p14:tracePt t="43887" x="7678738" y="5402263"/>
          <p14:tracePt t="43895" x="7612063" y="5418138"/>
          <p14:tracePt t="43903" x="7485063" y="5461000"/>
          <p14:tracePt t="43911" x="7373938" y="5503863"/>
          <p14:tracePt t="43919" x="7246938" y="5545138"/>
          <p14:tracePt t="43927" x="7119938" y="5588000"/>
          <p14:tracePt t="43935" x="7027863" y="5613400"/>
          <p14:tracePt t="43943" x="6926263" y="5638800"/>
          <p14:tracePt t="43951" x="6832600" y="5672138"/>
          <p14:tracePt t="43959" x="6756400" y="5681663"/>
          <p14:tracePt t="43967" x="6688138" y="5697538"/>
          <p14:tracePt t="43975" x="6637338" y="5715000"/>
          <p14:tracePt t="43984" x="6578600" y="5722938"/>
          <p14:tracePt t="43991" x="6553200" y="5740400"/>
          <p14:tracePt t="44000" x="6510338" y="5740400"/>
          <p14:tracePt t="44007" x="6469063" y="5740400"/>
          <p14:tracePt t="44017" x="6434138" y="5757863"/>
          <p14:tracePt t="44023" x="6392863" y="5757863"/>
          <p14:tracePt t="44031" x="6383338" y="5757863"/>
          <p14:tracePt t="44039" x="6367463" y="5757863"/>
          <p14:tracePt t="44047" x="6357938" y="5757863"/>
          <p14:tracePt t="44055" x="6342063" y="5757863"/>
          <p14:tracePt t="44071" x="6324600" y="5757863"/>
          <p14:tracePt t="44111" x="6324600" y="5740400"/>
          <p14:tracePt t="46947" x="6342063" y="5740400"/>
          <p14:tracePt t="46955" x="6367463" y="5715000"/>
          <p14:tracePt t="46963" x="6383338" y="5697538"/>
          <p14:tracePt t="46971" x="6408738" y="5681663"/>
          <p14:tracePt t="46980" x="6426200" y="5672138"/>
          <p14:tracePt t="46988" x="6451600" y="5656263"/>
          <p14:tracePt t="46995" x="6494463" y="5613400"/>
          <p14:tracePt t="47004" x="6561138" y="5570538"/>
          <p14:tracePt t="47012" x="6604000" y="5562600"/>
          <p14:tracePt t="47020" x="6646863" y="5519738"/>
          <p14:tracePt t="47027" x="6672263" y="5503863"/>
          <p14:tracePt t="47036" x="6705600" y="5478463"/>
          <p14:tracePt t="47043" x="6748463" y="5461000"/>
          <p14:tracePt t="47051" x="6773863" y="5435600"/>
          <p14:tracePt t="47059" x="6815138" y="5418138"/>
          <p14:tracePt t="47067" x="6840538" y="5402263"/>
          <p14:tracePt t="47075" x="6858000" y="5392738"/>
          <p14:tracePt t="47083" x="6883400" y="5376863"/>
          <p14:tracePt t="47091" x="6908800" y="5359400"/>
          <p14:tracePt t="47100" x="6942138" y="5351463"/>
          <p14:tracePt t="47107" x="6967538" y="5334000"/>
          <p14:tracePt t="47117" x="6992938" y="5334000"/>
          <p14:tracePt t="47123" x="7010400" y="5326063"/>
          <p14:tracePt t="47131" x="7027863" y="5326063"/>
          <p14:tracePt t="47140" x="7053263" y="5308600"/>
          <p14:tracePt t="47147" x="7069138" y="5291138"/>
          <p14:tracePt t="47155" x="7078663" y="5291138"/>
          <p14:tracePt t="47163" x="7094538" y="5291138"/>
          <p14:tracePt t="47179" x="7112000" y="5291138"/>
          <p14:tracePt t="47619" x="7119938" y="5283200"/>
          <p14:tracePt t="47627" x="7162800" y="5249863"/>
          <p14:tracePt t="47635" x="7205663" y="5224463"/>
          <p14:tracePt t="47643" x="7264400" y="5181600"/>
          <p14:tracePt t="47651" x="7315200" y="5156200"/>
          <p14:tracePt t="47659" x="7373938" y="5113338"/>
          <p14:tracePt t="47667" x="7434263" y="5080000"/>
          <p14:tracePt t="47675" x="7459663" y="5054600"/>
          <p14:tracePt t="47684" x="7543800" y="5011738"/>
          <p14:tracePt t="47691" x="7551738" y="5003800"/>
          <p14:tracePt t="47701" x="7594600" y="4970463"/>
          <p14:tracePt t="47707" x="7637463" y="4960938"/>
          <p14:tracePt t="47715" x="7670800" y="4945063"/>
          <p14:tracePt t="47723" x="7696200" y="4927600"/>
          <p14:tracePt t="47731" x="7721600" y="4927600"/>
          <p14:tracePt t="47739" x="7747000" y="4919663"/>
          <p14:tracePt t="47747" x="7764463" y="4902200"/>
          <p14:tracePt t="47755" x="7780338" y="4902200"/>
          <p14:tracePt t="47763" x="7805738" y="4902200"/>
          <p14:tracePt t="47771" x="7823200" y="4902200"/>
          <p14:tracePt t="47779" x="7831138" y="4884738"/>
          <p14:tracePt t="47787" x="7848600" y="4884738"/>
          <p14:tracePt t="47803" x="7866063" y="4884738"/>
          <p14:tracePt t="47811" x="7874000" y="4876800"/>
          <p14:tracePt t="47819" x="7891463" y="4876800"/>
          <p14:tracePt t="47827" x="7891463" y="4859338"/>
          <p14:tracePt t="47835" x="7907338" y="4859338"/>
          <p14:tracePt t="47843" x="7932738" y="4859338"/>
          <p14:tracePt t="47851" x="7950200" y="4843463"/>
          <p14:tracePt t="47859" x="7958138" y="4843463"/>
          <p14:tracePt t="47867" x="7975600" y="4833938"/>
          <p14:tracePt t="47875" x="8001000" y="4833938"/>
          <p14:tracePt t="47883" x="8026400" y="4818063"/>
          <p14:tracePt t="47891" x="8043863" y="4818063"/>
          <p14:tracePt t="47900" x="8069263" y="4818063"/>
          <p14:tracePt t="47907" x="8102600" y="4800600"/>
          <p14:tracePt t="47915" x="8128000" y="4792663"/>
          <p14:tracePt t="47923" x="8145463" y="4792663"/>
          <p14:tracePt t="47930" x="8170863" y="4792663"/>
          <p14:tracePt t="47939" x="8186738" y="4775200"/>
          <p14:tracePt t="47947" x="8196263" y="4775200"/>
          <p14:tracePt t="47955" x="8229600" y="4775200"/>
          <p14:tracePt t="47962" x="8237538" y="4775200"/>
          <p14:tracePt t="47971" x="8262938" y="4767263"/>
          <p14:tracePt t="47978" x="8280400" y="4767263"/>
          <p14:tracePt t="47995" x="8297863" y="4767263"/>
          <p14:tracePt t="48019" x="8305800" y="4749800"/>
          <p14:tracePt t="48043" x="8323263" y="4749800"/>
          <p14:tracePt t="48067" x="8339138" y="4749800"/>
          <p14:tracePt t="48084" x="8348663" y="4749800"/>
          <p14:tracePt t="48091" x="8364538" y="4749800"/>
          <p14:tracePt t="48101" x="8364538" y="4732338"/>
          <p14:tracePt t="48106" x="8382000" y="4732338"/>
          <p14:tracePt t="48115" x="8389938" y="4732338"/>
          <p14:tracePt t="48122" x="8407400" y="4732338"/>
          <p14:tracePt t="48131" x="8424863" y="4724400"/>
          <p14:tracePt t="48139" x="8432800" y="4724400"/>
          <p14:tracePt t="48146" x="8450263" y="4724400"/>
          <p14:tracePt t="48155" x="8475663" y="4706938"/>
          <p14:tracePt t="48163" x="8509000" y="4706938"/>
          <p14:tracePt t="48171" x="8516938" y="4706938"/>
          <p14:tracePt t="48179" x="8542338" y="4691063"/>
          <p14:tracePt t="48187" x="8559800" y="4691063"/>
          <p14:tracePt t="48194" x="8585200" y="4691063"/>
          <p14:tracePt t="48203" x="8602663" y="4691063"/>
          <p14:tracePt t="48210" x="8628063" y="4681538"/>
          <p14:tracePt t="48218" x="8643938" y="4681538"/>
          <p14:tracePt t="48226" x="8661400" y="4665663"/>
          <p14:tracePt t="48234" x="8686800" y="4665663"/>
          <p14:tracePt t="48242" x="8704263" y="4665663"/>
          <p14:tracePt t="48251" x="8729663" y="4665663"/>
          <p14:tracePt t="48258" x="8729663" y="4648200"/>
          <p14:tracePt t="48267" x="8755063" y="4648200"/>
          <p14:tracePt t="48274" x="8770938" y="4648200"/>
          <p14:tracePt t="48284" x="8788400" y="4648200"/>
          <p14:tracePt t="48290" x="8796338" y="4648200"/>
          <p14:tracePt t="48300" x="8813800" y="4648200"/>
          <p14:tracePt t="48307" x="8821738" y="4648200"/>
          <p14:tracePt t="48323" x="8839200" y="4648200"/>
          <p14:tracePt t="48330" x="8856663" y="4648200"/>
          <p14:tracePt t="48339" x="8864600" y="4648200"/>
          <p14:tracePt t="48346" x="8882063" y="4665663"/>
          <p14:tracePt t="48354" x="8907463" y="4665663"/>
          <p14:tracePt t="48362" x="8923338" y="4665663"/>
          <p14:tracePt t="48370" x="8940800" y="4681538"/>
          <p14:tracePt t="48378" x="8948738" y="4681538"/>
          <p14:tracePt t="48387" x="8966200" y="4681538"/>
          <p14:tracePt t="48394" x="8966200" y="4691063"/>
          <p14:tracePt t="48402" x="8983663" y="4691063"/>
          <p14:tracePt t="48418" x="8991600" y="4691063"/>
          <p14:tracePt t="48738" x="8991600" y="4706938"/>
          <p14:tracePt t="48746" x="8983663" y="4732338"/>
          <p14:tracePt t="48754" x="8948738" y="4775200"/>
          <p14:tracePt t="48762" x="8923338" y="4800600"/>
          <p14:tracePt t="48770" x="8897938" y="4833938"/>
          <p14:tracePt t="48778" x="8882063" y="4859338"/>
          <p14:tracePt t="48786" x="8856663" y="4884738"/>
          <p14:tracePt t="48794" x="8821738" y="4919663"/>
          <p14:tracePt t="48802" x="8788400" y="4945063"/>
          <p14:tracePt t="48810" x="8755063" y="4960938"/>
          <p14:tracePt t="48818" x="8745538" y="4986338"/>
          <p14:tracePt t="48826" x="8712200" y="5003800"/>
          <p14:tracePt t="48834" x="8704263" y="5011738"/>
          <p14:tracePt t="48842" x="8686800" y="5011738"/>
          <p14:tracePt t="48850" x="8669338" y="5029200"/>
          <p14:tracePt t="48858" x="8643938" y="5046663"/>
          <p14:tracePt t="48867" x="8628063" y="5046663"/>
          <p14:tracePt t="48874" x="8618538" y="5054600"/>
          <p14:tracePt t="48884" x="8602663" y="5054600"/>
          <p14:tracePt t="48890" x="8585200" y="5054600"/>
          <p14:tracePt t="48900" x="8577263" y="5072063"/>
          <p14:tracePt t="48906" x="8542338" y="5072063"/>
          <p14:tracePt t="48914" x="8534400" y="5072063"/>
          <p14:tracePt t="48922" x="8516938" y="5072063"/>
          <p14:tracePt t="48930" x="8509000" y="5072063"/>
          <p14:tracePt t="48939" x="8475663" y="5072063"/>
          <p14:tracePt t="48946" x="8466138" y="5072063"/>
          <p14:tracePt t="48954" x="8450263" y="5072063"/>
          <p14:tracePt t="48962" x="8432800" y="5072063"/>
          <p14:tracePt t="48970" x="8424863" y="5072063"/>
          <p14:tracePt t="48978" x="8407400" y="5072063"/>
          <p14:tracePt t="48986" x="8389938" y="5072063"/>
          <p14:tracePt t="48994" x="8382000" y="5072063"/>
          <p14:tracePt t="49002" x="8364538" y="5072063"/>
          <p14:tracePt t="49010" x="8348663" y="5054600"/>
          <p14:tracePt t="49018" x="8339138" y="5046663"/>
          <p14:tracePt t="49026" x="8323263" y="5029200"/>
          <p14:tracePt t="49034" x="8297863" y="5011738"/>
          <p14:tracePt t="49042" x="8280400" y="5003800"/>
          <p14:tracePt t="49051" x="8280400" y="4986338"/>
          <p14:tracePt t="49058" x="8262938" y="4970463"/>
          <p14:tracePt t="49067" x="8262938" y="4960938"/>
          <p14:tracePt t="49084" x="8255000" y="4945063"/>
          <p14:tracePt t="49100" x="8255000" y="4927600"/>
          <p14:tracePt t="49130" x="8255000" y="4919663"/>
          <p14:tracePt t="49154" x="8255000" y="4902200"/>
          <p14:tracePt t="49162" x="8255000" y="4884738"/>
          <p14:tracePt t="49178" x="8255000" y="4876800"/>
          <p14:tracePt t="49186" x="8255000" y="4859338"/>
          <p14:tracePt t="49202" x="8255000" y="4843463"/>
          <p14:tracePt t="49218" x="8255000" y="4833938"/>
          <p14:tracePt t="49274" x="8255000" y="4818063"/>
          <p14:tracePt t="49290" x="8262938" y="4800600"/>
          <p14:tracePt t="49306" x="8262938" y="4792663"/>
          <p14:tracePt t="49314" x="8280400" y="4792663"/>
          <p14:tracePt t="49322" x="8297863" y="4775200"/>
          <p14:tracePt t="49330" x="8305800" y="4767263"/>
          <p14:tracePt t="49346" x="8323263" y="4767263"/>
          <p14:tracePt t="49354" x="8339138" y="4749800"/>
          <p14:tracePt t="49362" x="8348663" y="4732338"/>
          <p14:tracePt t="49370" x="8364538" y="4732338"/>
          <p14:tracePt t="49378" x="8389938" y="4732338"/>
          <p14:tracePt t="49386" x="8407400" y="4724400"/>
          <p14:tracePt t="49394" x="8424863" y="4724400"/>
          <p14:tracePt t="49402" x="8450263" y="4724400"/>
          <p14:tracePt t="49410" x="8475663" y="4724400"/>
          <p14:tracePt t="49418" x="8509000" y="4724400"/>
          <p14:tracePt t="49426" x="8534400" y="4724400"/>
          <p14:tracePt t="49434" x="8559800" y="4724400"/>
          <p14:tracePt t="49442" x="8577263" y="4724400"/>
          <p14:tracePt t="49450" x="8602663" y="4724400"/>
          <p14:tracePt t="49458" x="8628063" y="4724400"/>
          <p14:tracePt t="49467" x="8661400" y="4724400"/>
          <p14:tracePt t="49474" x="8686800" y="4724400"/>
          <p14:tracePt t="49483" x="8712200" y="4724400"/>
          <p14:tracePt t="49490" x="8745538" y="4724400"/>
          <p14:tracePt t="49498" x="8755063" y="4724400"/>
          <p14:tracePt t="49506" x="8788400" y="4732338"/>
          <p14:tracePt t="49514" x="8813800" y="4732338"/>
          <p14:tracePt t="49522" x="8821738" y="4732338"/>
          <p14:tracePt t="49530" x="8839200" y="4749800"/>
          <p14:tracePt t="49538" x="8856663" y="4749800"/>
          <p14:tracePt t="49546" x="8864600" y="4749800"/>
          <p14:tracePt t="49554" x="8864600" y="4767263"/>
          <p14:tracePt t="49562" x="8882063" y="4767263"/>
          <p14:tracePt t="49578" x="8897938" y="4767263"/>
          <p14:tracePt t="49602" x="8897938" y="4775200"/>
          <p14:tracePt t="49706" x="8897938" y="4792663"/>
          <p14:tracePt t="49801" x="8897938" y="4775200"/>
          <p14:tracePt t="49817" x="8897938" y="4767263"/>
          <p14:tracePt t="50249" x="8882063" y="4767263"/>
          <p14:tracePt t="50257" x="8856663" y="4767263"/>
          <p14:tracePt t="50265" x="8839200" y="4767263"/>
          <p14:tracePt t="50273" x="8813800" y="4775200"/>
          <p14:tracePt t="50284" x="8796338" y="4775200"/>
          <p14:tracePt t="50289" x="8770938" y="4792663"/>
          <p14:tracePt t="50297" x="8729663" y="4800600"/>
          <p14:tracePt t="50305" x="8669338" y="4818063"/>
          <p14:tracePt t="50313" x="8628063" y="4843463"/>
          <p14:tracePt t="50321" x="8559800" y="4876800"/>
          <p14:tracePt t="50329" x="8509000" y="4884738"/>
          <p14:tracePt t="50337" x="8432800" y="4919663"/>
          <p14:tracePt t="50345" x="8364538" y="4945063"/>
          <p14:tracePt t="50353" x="8297863" y="4970463"/>
          <p14:tracePt t="50361" x="8212138" y="5003800"/>
          <p14:tracePt t="50369" x="8128000" y="5029200"/>
          <p14:tracePt t="50377" x="8043863" y="5054600"/>
          <p14:tracePt t="50385" x="7950200" y="5072063"/>
          <p14:tracePt t="50393" x="7848600" y="5113338"/>
          <p14:tracePt t="50401" x="7764463" y="5122863"/>
          <p14:tracePt t="50409" x="7678738" y="5156200"/>
          <p14:tracePt t="50417" x="7586663" y="5181600"/>
          <p14:tracePt t="50425" x="7500938" y="5199063"/>
          <p14:tracePt t="50434" x="7416800" y="5224463"/>
          <p14:tracePt t="50441" x="7348538" y="5240338"/>
          <p14:tracePt t="50450" x="7272338" y="5249863"/>
          <p14:tracePt t="50457" x="7205663" y="5265738"/>
          <p14:tracePt t="50467" x="7154863" y="5283200"/>
          <p14:tracePt t="50473" x="7094538" y="5291138"/>
          <p14:tracePt t="50484" x="7069138" y="5291138"/>
          <p14:tracePt t="50489" x="7027863" y="5308600"/>
          <p14:tracePt t="50500" x="6985000" y="5308600"/>
          <p14:tracePt t="50505" x="6942138" y="5308600"/>
          <p14:tracePt t="50517" x="6908800" y="5308600"/>
          <p14:tracePt t="50521" x="6883400" y="5308600"/>
          <p14:tracePt t="50534" x="6858000" y="5308600"/>
          <p14:tracePt t="50537" x="6832600" y="5308600"/>
          <p14:tracePt t="50551" x="6799263" y="5308600"/>
          <p14:tracePt t="50553" x="6789738" y="5308600"/>
          <p14:tracePt t="50567" x="6773863" y="5308600"/>
          <p14:tracePt t="50569" x="6748463" y="5308600"/>
          <p14:tracePt t="50584" x="6731000" y="5308600"/>
          <p14:tracePt t="50585" x="6713538" y="5308600"/>
          <p14:tracePt t="50600" x="6705600" y="5308600"/>
          <p14:tracePt t="50601" x="6688138" y="5308600"/>
          <p14:tracePt t="50617" x="6672263" y="5308600"/>
          <p14:tracePt t="50641" x="6662738" y="5308600"/>
          <p14:tracePt t="50657" x="6662738" y="5326063"/>
          <p14:tracePt t="50793" x="6662738" y="5308600"/>
          <p14:tracePt t="50825" x="6662738" y="5291138"/>
          <p14:tracePt t="50857" x="6672263" y="5283200"/>
          <p14:tracePt t="50881" x="6688138" y="5283200"/>
          <p14:tracePt t="50889" x="6705600" y="5265738"/>
          <p14:tracePt t="50897" x="6713538" y="5265738"/>
          <p14:tracePt t="50905" x="6731000" y="5249863"/>
          <p14:tracePt t="50913" x="6756400" y="5240338"/>
          <p14:tracePt t="50921" x="6789738" y="5240338"/>
          <p14:tracePt t="50929" x="6815138" y="5224463"/>
          <p14:tracePt t="50937" x="6858000" y="5207000"/>
          <p14:tracePt t="50944" x="6900863" y="5199063"/>
          <p14:tracePt t="50953" x="6942138" y="5181600"/>
          <p14:tracePt t="50961" x="6985000" y="5164138"/>
          <p14:tracePt t="50969" x="7035800" y="5156200"/>
          <p14:tracePt t="50977" x="7094538" y="5122863"/>
          <p14:tracePt t="50985" x="7119938" y="5122863"/>
          <p14:tracePt t="50993" x="7180263" y="5097463"/>
          <p14:tracePt t="51001" x="7205663" y="5080000"/>
          <p14:tracePt t="51009" x="7246938" y="5080000"/>
          <p14:tracePt t="51017" x="7272338" y="5054600"/>
          <p14:tracePt t="51025" x="7315200" y="5054600"/>
          <p14:tracePt t="51034" x="7348538" y="5029200"/>
          <p14:tracePt t="51041" x="7391400" y="5029200"/>
          <p14:tracePt t="51050" x="7399338" y="5011738"/>
          <p14:tracePt t="51057" x="7416800" y="5003800"/>
          <p14:tracePt t="51067" x="7434263" y="5003800"/>
          <p14:tracePt t="51073" x="7442200" y="4986338"/>
          <p14:tracePt t="51088" x="7459663" y="4986338"/>
          <p14:tracePt t="51168" x="7459663" y="4970463"/>
          <p14:tracePt t="51424" x="7442200" y="4970463"/>
          <p14:tracePt t="51464" x="7434263" y="4970463"/>
          <p14:tracePt t="51504" x="7416800" y="4970463"/>
          <p14:tracePt t="51512" x="7399338" y="4970463"/>
          <p14:tracePt t="51520" x="7391400" y="4970463"/>
          <p14:tracePt t="51537" x="7358063" y="4970463"/>
          <p14:tracePt t="51552" x="7332663" y="4970463"/>
          <p14:tracePt t="51560" x="7315200" y="4970463"/>
          <p14:tracePt t="51568" x="7289800" y="4970463"/>
          <p14:tracePt t="51576" x="7272338" y="4970463"/>
          <p14:tracePt t="51584" x="7246938" y="4970463"/>
          <p14:tracePt t="51592" x="7231063" y="4970463"/>
          <p14:tracePt t="51601" x="7205663" y="4970463"/>
          <p14:tracePt t="51617" x="7188200" y="4970463"/>
          <p14:tracePt t="51624" x="7180263" y="4970463"/>
          <p14:tracePt t="51634" x="7162800" y="4970463"/>
          <p14:tracePt t="51656" x="7154863" y="4970463"/>
          <p14:tracePt t="51696" x="7137400" y="4960938"/>
          <p14:tracePt t="51736" x="7119938" y="4945063"/>
          <p14:tracePt t="51752" x="7112000" y="4927600"/>
          <p14:tracePt t="51768" x="7112000" y="4919663"/>
          <p14:tracePt t="51776" x="7112000" y="4902200"/>
          <p14:tracePt t="51784" x="7112000" y="4884738"/>
          <p14:tracePt t="51792" x="7094538" y="4876800"/>
          <p14:tracePt t="51801" x="7094538" y="4859338"/>
          <p14:tracePt t="51808" x="7094538" y="4843463"/>
          <p14:tracePt t="51817" x="7094538" y="4818063"/>
          <p14:tracePt t="51824" x="7094538" y="4800600"/>
          <p14:tracePt t="51834" x="7094538" y="4792663"/>
          <p14:tracePt t="51840" x="7094538" y="4767263"/>
          <p14:tracePt t="51848" x="7094538" y="4732338"/>
          <p14:tracePt t="51856" x="7094538" y="4724400"/>
          <p14:tracePt t="51867" x="7112000" y="4691063"/>
          <p14:tracePt t="51872" x="7112000" y="4665663"/>
          <p14:tracePt t="51880" x="7119938" y="4640263"/>
          <p14:tracePt t="51888" x="7154863" y="4622800"/>
          <p14:tracePt t="51896" x="7180263" y="4579938"/>
          <p14:tracePt t="51904" x="7188200" y="4564063"/>
          <p14:tracePt t="51912" x="7205663" y="4538663"/>
          <p14:tracePt t="51920" x="7231063" y="4513263"/>
          <p14:tracePt t="51928" x="7264400" y="4487863"/>
          <p14:tracePt t="51936" x="7289800" y="4452938"/>
          <p14:tracePt t="51944" x="7307263" y="4445000"/>
          <p14:tracePt t="51952" x="7348538" y="4411663"/>
          <p14:tracePt t="51960" x="7358063" y="4402138"/>
          <p14:tracePt t="51968" x="7399338" y="4360863"/>
          <p14:tracePt t="51976" x="7434263" y="4343400"/>
          <p14:tracePt t="51984" x="7467600" y="4318000"/>
          <p14:tracePt t="51992" x="7510463" y="4300538"/>
          <p14:tracePt t="52001" x="7551738" y="4275138"/>
          <p14:tracePt t="52008" x="7612063" y="4259263"/>
          <p14:tracePt t="52017" x="7653338" y="4249738"/>
          <p14:tracePt t="52024" x="7713663" y="4216400"/>
          <p14:tracePt t="52034" x="7764463" y="4208463"/>
          <p14:tracePt t="52040" x="7823200" y="4191000"/>
          <p14:tracePt t="52051" x="7891463" y="4173538"/>
          <p14:tracePt t="52056" x="7950200" y="4173538"/>
          <p14:tracePt t="52067" x="8001000" y="4165600"/>
          <p14:tracePt t="52072" x="8069263" y="4148138"/>
          <p14:tracePt t="52084" x="8145463" y="4148138"/>
          <p14:tracePt t="52088" x="8196263" y="4132263"/>
          <p14:tracePt t="52100" x="8255000" y="4132263"/>
          <p14:tracePt t="52104" x="8305800" y="4132263"/>
          <p14:tracePt t="52117" x="8339138" y="4132263"/>
          <p14:tracePt t="52120" x="8389938" y="4132263"/>
          <p14:tracePt t="52134" x="8432800" y="4132263"/>
          <p14:tracePt t="52136" x="8466138" y="4132263"/>
          <p14:tracePt t="52151" x="8509000" y="4132263"/>
          <p14:tracePt t="52152" x="8534400" y="4132263"/>
          <p14:tracePt t="52167" x="8559800" y="4132263"/>
          <p14:tracePt t="52168" x="8585200" y="4132263"/>
          <p14:tracePt t="52184" x="8618538" y="4132263"/>
          <p14:tracePt t="52184" x="8643938" y="4132263"/>
          <p14:tracePt t="52192" x="8669338" y="4148138"/>
          <p14:tracePt t="52200" x="8704263" y="4148138"/>
          <p14:tracePt t="52208" x="8712200" y="4148138"/>
          <p14:tracePt t="52217" x="8745538" y="4165600"/>
          <p14:tracePt t="52224" x="8755063" y="4165600"/>
          <p14:tracePt t="52234" x="8788400" y="4173538"/>
          <p14:tracePt t="52240" x="8796338" y="4173538"/>
          <p14:tracePt t="52251" x="8813800" y="4191000"/>
          <p14:tracePt t="52256" x="8821738" y="4191000"/>
          <p14:tracePt t="52267" x="8839200" y="4191000"/>
          <p14:tracePt t="52272" x="8839200" y="4208463"/>
          <p14:tracePt t="52284" x="8856663" y="4208463"/>
          <p14:tracePt t="52304" x="8864600" y="4216400"/>
          <p14:tracePt t="52359" x="8864600" y="4233863"/>
          <p14:tracePt t="52384" x="8882063" y="4233863"/>
          <p14:tracePt t="52392" x="8882063" y="4249738"/>
          <p14:tracePt t="52696" x="8882063" y="4259263"/>
          <p14:tracePt t="52719" x="8882063" y="4275138"/>
          <p14:tracePt t="52728" x="8864600" y="4275138"/>
          <p14:tracePt t="52751" x="8856663" y="4284663"/>
          <p14:tracePt t="52760" x="8856663" y="4300538"/>
          <p14:tracePt t="52768" x="8839200" y="4318000"/>
          <p14:tracePt t="52776" x="8821738" y="4325938"/>
          <p14:tracePt t="52784" x="8813800" y="4343400"/>
          <p14:tracePt t="52792" x="8796338" y="4368800"/>
          <p14:tracePt t="52801" x="8770938" y="4386263"/>
          <p14:tracePt t="52807" x="8745538" y="4411663"/>
          <p14:tracePt t="52817" x="8712200" y="4445000"/>
          <p14:tracePt t="52823" x="8669338" y="4470400"/>
          <p14:tracePt t="52831" x="8643938" y="4495800"/>
          <p14:tracePt t="52839" x="8602663" y="4529138"/>
          <p14:tracePt t="52847" x="8542338" y="4554538"/>
          <p14:tracePt t="52856" x="8509000" y="4579938"/>
          <p14:tracePt t="52863" x="8432800" y="4622800"/>
          <p14:tracePt t="52871" x="8382000" y="4665663"/>
          <p14:tracePt t="52879" x="8305800" y="4706938"/>
          <p14:tracePt t="52888" x="8237538" y="4749800"/>
          <p14:tracePt t="52895" x="8170863" y="4792663"/>
          <p14:tracePt t="52903" x="8102600" y="4833938"/>
          <p14:tracePt t="52911" x="8069263" y="4843463"/>
          <p14:tracePt t="52919" x="8026400" y="4876800"/>
          <p14:tracePt t="52927" x="7993063" y="4902200"/>
          <p14:tracePt t="52935" x="7950200" y="4927600"/>
          <p14:tracePt t="52943" x="7916863" y="4960938"/>
          <p14:tracePt t="52951" x="7891463" y="4970463"/>
          <p14:tracePt t="52959" x="7866063" y="4986338"/>
          <p14:tracePt t="52969" x="7848600" y="5003800"/>
          <p14:tracePt t="52975" x="7823200" y="5003800"/>
          <p14:tracePt t="52984" x="7805738" y="5011738"/>
          <p14:tracePt t="52991" x="7789863" y="5029200"/>
          <p14:tracePt t="53001" x="7780338" y="5029200"/>
          <p14:tracePt t="53007" x="7747000" y="5046663"/>
          <p14:tracePt t="53017" x="7739063" y="5046663"/>
          <p14:tracePt t="53023" x="7721600" y="5046663"/>
          <p14:tracePt t="53034" x="7721600" y="5054600"/>
          <p14:tracePt t="53039" x="7713663" y="5054600"/>
          <p14:tracePt t="53051" x="7696200" y="5054600"/>
          <p14:tracePt t="53056" x="7696200" y="5072063"/>
          <p14:tracePt t="53067" x="7678738" y="5072063"/>
          <p14:tracePt t="53071" x="7670800" y="5072063"/>
          <p14:tracePt t="53084" x="7653338" y="5080000"/>
          <p14:tracePt t="53087" x="7637463" y="5097463"/>
          <p14:tracePt t="53100" x="7627938" y="5097463"/>
          <p14:tracePt t="53103" x="7627938" y="5113338"/>
          <p14:tracePt t="53117" x="7612063" y="5113338"/>
          <p14:tracePt t="53119" x="7594600" y="5122863"/>
          <p14:tracePt t="53134" x="7586663" y="5138738"/>
          <p14:tracePt t="53143" x="7569200" y="5156200"/>
          <p14:tracePt t="53167" x="7551738" y="5156200"/>
          <p14:tracePt t="53367" x="7551738" y="5138738"/>
          <p14:tracePt t="53374" x="7551738" y="5122863"/>
          <p14:tracePt t="53384" x="7569200" y="5122863"/>
          <p14:tracePt t="53614" x="7569200" y="5113338"/>
          <p14:tracePt t="53630" x="7543800" y="5113338"/>
          <p14:tracePt t="53638" x="7500938" y="5113338"/>
          <p14:tracePt t="53646" x="7434263" y="5113338"/>
          <p14:tracePt t="53655" x="7358063" y="5113338"/>
          <p14:tracePt t="53662" x="7289800" y="5138738"/>
          <p14:tracePt t="53670" x="7221538" y="5156200"/>
          <p14:tracePt t="53678" x="7119938" y="5181600"/>
          <p14:tracePt t="53686" x="6967538" y="5240338"/>
          <p14:tracePt t="53694" x="6789738" y="5283200"/>
          <p14:tracePt t="53702" x="6621463" y="5334000"/>
          <p14:tracePt t="53710" x="6451600" y="5376863"/>
          <p14:tracePt t="53718" x="6299200" y="5402263"/>
          <p14:tracePt t="53726" x="6129338" y="5443538"/>
          <p14:tracePt t="53735" x="6045200" y="5478463"/>
          <p14:tracePt t="53742" x="5892800" y="5503863"/>
          <p14:tracePt t="53751" x="5740400" y="5529263"/>
          <p14:tracePt t="53759" x="5613400" y="5562600"/>
          <p14:tracePt t="53767" x="5486400" y="5570538"/>
          <p14:tracePt t="53775" x="5376863" y="5588000"/>
          <p14:tracePt t="53784" x="5291138" y="5605463"/>
          <p14:tracePt t="53791" x="5249863" y="5605463"/>
          <p14:tracePt t="53800" x="5181600" y="5613400"/>
          <p14:tracePt t="53807" x="5122863" y="5613400"/>
          <p14:tracePt t="53815" x="5080000" y="5613400"/>
          <p14:tracePt t="53823" x="5037138" y="5613400"/>
          <p14:tracePt t="53831" x="5029200" y="5613400"/>
          <p14:tracePt t="53839" x="5003800" y="5605463"/>
          <p14:tracePt t="53855" x="4986338" y="5588000"/>
          <p14:tracePt t="53870" x="4986338" y="5570538"/>
          <p14:tracePt t="53886" x="4986338" y="5562600"/>
          <p14:tracePt t="54254" x="4970463" y="5562600"/>
          <p14:tracePt t="54262" x="4919663" y="5562600"/>
          <p14:tracePt t="54270" x="4859338" y="5570538"/>
          <p14:tracePt t="54278" x="4800600" y="5588000"/>
          <p14:tracePt t="54286" x="4732338" y="5613400"/>
          <p14:tracePt t="54294" x="4622800" y="5638800"/>
          <p14:tracePt t="54302" x="4478338" y="5681663"/>
          <p14:tracePt t="54310" x="4402138" y="5715000"/>
          <p14:tracePt t="54318" x="4259263" y="5757863"/>
          <p14:tracePt t="54326" x="4165600" y="5799138"/>
          <p14:tracePt t="54334" x="4106863" y="5808663"/>
          <p14:tracePt t="54342" x="4021138" y="5842000"/>
          <p14:tracePt t="54351" x="3954463" y="5867400"/>
          <p14:tracePt t="54358" x="3894138" y="5884863"/>
          <p14:tracePt t="54367" x="3852863" y="5892800"/>
          <p14:tracePt t="54374" x="3810000" y="5892800"/>
          <p14:tracePt t="54384" x="3784600" y="5910263"/>
          <p14:tracePt t="54390" x="3759200" y="5918200"/>
          <p14:tracePt t="54398" x="3725863" y="5918200"/>
          <p14:tracePt t="54406" x="3716338" y="5918200"/>
          <p14:tracePt t="54414" x="3700463" y="5918200"/>
          <p14:tracePt t="54422" x="3683000" y="5918200"/>
          <p14:tracePt t="54438" x="3675063" y="5918200"/>
          <p14:tracePt t="54462" x="3657600" y="5918200"/>
          <p14:tracePt t="54502" x="3649663" y="5918200"/>
          <p14:tracePt t="55414" x="3632200" y="5918200"/>
          <p14:tracePt t="55437" x="3606800" y="5918200"/>
          <p14:tracePt t="55446" x="3563938" y="5918200"/>
          <p14:tracePt t="55453" x="3522663" y="5918200"/>
          <p14:tracePt t="55461" x="3446463" y="5918200"/>
          <p14:tracePt t="55470" x="3378200" y="5918200"/>
          <p14:tracePt t="55477" x="3294063" y="5918200"/>
          <p14:tracePt t="55486" x="3208338" y="5910263"/>
          <p14:tracePt t="55494" x="3116263" y="5892800"/>
          <p14:tracePt t="55502" x="3014663" y="5867400"/>
          <p14:tracePt t="55509" x="2903538" y="5842000"/>
          <p14:tracePt t="55517" x="2811463" y="5799138"/>
          <p14:tracePt t="55525" x="2692400" y="5740400"/>
          <p14:tracePt t="55534" x="2598738" y="5681663"/>
          <p14:tracePt t="55541" x="2497138" y="5613400"/>
          <p14:tracePt t="55551" x="2405063" y="5545138"/>
          <p14:tracePt t="55557" x="2319338" y="5461000"/>
          <p14:tracePt t="55567" x="2235200" y="5376863"/>
          <p14:tracePt t="55574" x="2151063" y="5283200"/>
          <p14:tracePt t="55581" x="2090738" y="5181600"/>
          <p14:tracePt t="55590" x="2039938" y="5097463"/>
          <p14:tracePt t="55597" x="1998663" y="5003800"/>
          <p14:tracePt t="55605" x="1973263" y="4902200"/>
          <p14:tracePt t="55614" x="1938338" y="4833938"/>
          <p14:tracePt t="55621" x="1930400" y="4800600"/>
          <p14:tracePt t="55629" x="1912938" y="4732338"/>
          <p14:tracePt t="55637" x="1912938" y="4691063"/>
          <p14:tracePt t="55645" x="1897063" y="4648200"/>
          <p14:tracePt t="55653" x="1897063" y="4622800"/>
          <p14:tracePt t="55661" x="1897063" y="4605338"/>
          <p14:tracePt t="55669" x="1897063" y="4597400"/>
          <p14:tracePt t="55917" x="1887538" y="4597400"/>
          <p14:tracePt t="55925" x="1854200" y="4597400"/>
          <p14:tracePt t="55934" x="1828800" y="4597400"/>
          <p14:tracePt t="55941" x="1760538" y="4564063"/>
          <p14:tracePt t="55951" x="1719263" y="4529138"/>
          <p14:tracePt t="55957" x="1651000" y="4470400"/>
          <p14:tracePt t="55965" x="1531938" y="4386263"/>
          <p14:tracePt t="55973" x="1465263" y="4284663"/>
          <p14:tracePt t="55981" x="1397000" y="4191000"/>
          <p14:tracePt t="55989" x="1338263" y="4064000"/>
          <p14:tracePt t="55997" x="1270000" y="3929063"/>
          <p14:tracePt t="56005" x="1219200" y="3759200"/>
          <p14:tracePt t="56013" x="1185863" y="3589338"/>
          <p14:tracePt t="56021" x="1143000" y="3421063"/>
          <p14:tracePt t="56029" x="1117600" y="3251200"/>
          <p14:tracePt t="56037" x="1117600" y="3167063"/>
          <p14:tracePt t="56045" x="1117600" y="3014663"/>
          <p14:tracePt t="56053" x="1117600" y="2878138"/>
          <p14:tracePt t="56061" x="1117600" y="2776538"/>
          <p14:tracePt t="56069" x="1117600" y="2735263"/>
          <p14:tracePt t="56077" x="1117600" y="2667000"/>
          <p14:tracePt t="56085" x="1117600" y="2608263"/>
          <p14:tracePt t="56093" x="1117600" y="2573338"/>
          <p14:tracePt t="56101" x="1117600" y="2540000"/>
          <p14:tracePt t="56109" x="1135063" y="2532063"/>
          <p14:tracePt t="56117" x="1135063" y="2514600"/>
          <p14:tracePt t="56189" x="1135063" y="2497138"/>
          <p14:tracePt t="56229" x="1143000" y="2497138"/>
          <p14:tracePt t="56245" x="1143000" y="2489200"/>
          <p14:tracePt t="56269" x="1160463" y="2471738"/>
          <p14:tracePt t="56277" x="1176338" y="2471738"/>
          <p14:tracePt t="56285" x="1185863" y="2455863"/>
          <p14:tracePt t="56293" x="1219200" y="2455863"/>
          <p14:tracePt t="56301" x="1227138" y="2446338"/>
          <p14:tracePt t="56309" x="1244600" y="2446338"/>
          <p14:tracePt t="56317" x="1252538" y="2430463"/>
          <p14:tracePt t="56325" x="1270000" y="2430463"/>
          <p14:tracePt t="56334" x="1287463" y="2430463"/>
          <p14:tracePt t="56340" x="1287463" y="2413000"/>
          <p14:tracePt t="56350" x="1295400" y="2413000"/>
          <p14:tracePt t="56365" x="1295400" y="2405063"/>
          <p14:tracePt t="56373" x="1312863" y="2405063"/>
          <p14:tracePt t="56397" x="1338263" y="2387600"/>
          <p14:tracePt t="56405" x="1379538" y="2370138"/>
          <p14:tracePt t="56413" x="1397000" y="2362200"/>
          <p14:tracePt t="56421" x="1422400" y="2344738"/>
          <p14:tracePt t="56428" x="1465263" y="2328863"/>
          <p14:tracePt t="56437" x="1490663" y="2328863"/>
          <p14:tracePt t="56444" x="1531938" y="2303463"/>
          <p14:tracePt t="56453" x="1566863" y="2303463"/>
          <p14:tracePt t="56460" x="1592263" y="2293938"/>
          <p14:tracePt t="56469" x="1617663" y="2293938"/>
          <p14:tracePt t="56477" x="1633538" y="2278063"/>
          <p14:tracePt t="56485" x="1658938" y="2260600"/>
          <p14:tracePt t="56493" x="1693863" y="2260600"/>
          <p14:tracePt t="56501" x="1701800" y="2260600"/>
          <p14:tracePt t="56508" x="1735138" y="2260600"/>
          <p14:tracePt t="56517" x="1744663" y="2260600"/>
          <p14:tracePt t="56524" x="1770063" y="2260600"/>
          <p14:tracePt t="56534" x="1803400" y="2260600"/>
          <p14:tracePt t="56540" x="1828800" y="2260600"/>
          <p14:tracePt t="56550" x="1854200" y="2260600"/>
          <p14:tracePt t="56557" x="1887538" y="2260600"/>
          <p14:tracePt t="56565" x="1912938" y="2260600"/>
          <p14:tracePt t="56573" x="1938338" y="2260600"/>
          <p14:tracePt t="56580" x="1973263" y="2260600"/>
          <p14:tracePt t="56589" x="1998663" y="2260600"/>
          <p14:tracePt t="56597" x="2024063" y="2260600"/>
          <p14:tracePt t="56605" x="2049463" y="2278063"/>
          <p14:tracePt t="56613" x="2090738" y="2293938"/>
          <p14:tracePt t="56621" x="2108200" y="2303463"/>
          <p14:tracePt t="56629" x="2133600" y="2319338"/>
          <p14:tracePt t="56637" x="2166938" y="2319338"/>
          <p14:tracePt t="56644" x="2192338" y="2328863"/>
          <p14:tracePt t="56652" x="2217738" y="2344738"/>
          <p14:tracePt t="56660" x="2252663" y="2362200"/>
          <p14:tracePt t="56668" x="2260600" y="2370138"/>
          <p14:tracePt t="56676" x="2293938" y="2387600"/>
          <p14:tracePt t="56684" x="2303463" y="2387600"/>
          <p14:tracePt t="56692" x="2328863" y="2405063"/>
          <p14:tracePt t="56700" x="2344738" y="2413000"/>
          <p14:tracePt t="56708" x="2362200" y="2430463"/>
          <p14:tracePt t="56717" x="2370138" y="2446338"/>
          <p14:tracePt t="56724" x="2387600" y="2446338"/>
          <p14:tracePt t="56734" x="2413000" y="2471738"/>
          <p14:tracePt t="56740" x="2430463" y="2489200"/>
          <p14:tracePt t="56751" x="2446338" y="2489200"/>
          <p14:tracePt t="56756" x="2471738" y="2497138"/>
          <p14:tracePt t="56767" x="2489200" y="2514600"/>
          <p14:tracePt t="56772" x="2497138" y="2532063"/>
          <p14:tracePt t="56784" x="2514600" y="2557463"/>
          <p14:tracePt t="56788" x="2532063" y="2557463"/>
          <p14:tracePt t="56800" x="2540000" y="2573338"/>
          <p14:tracePt t="56804" x="2557463" y="2582863"/>
          <p14:tracePt t="56820" x="2573338" y="2598738"/>
          <p14:tracePt t="56828" x="2582863" y="2608263"/>
          <p14:tracePt t="56836" x="2598738" y="2624138"/>
          <p14:tracePt t="56844" x="2598738" y="2641600"/>
          <p14:tracePt t="56852" x="2608263" y="2649538"/>
          <p14:tracePt t="56860" x="2624138" y="2667000"/>
          <p14:tracePt t="56868" x="2624138" y="2684463"/>
          <p14:tracePt t="56876" x="2641600" y="2692400"/>
          <p14:tracePt t="56884" x="2649538" y="2709863"/>
          <p14:tracePt t="56892" x="2667000" y="2725738"/>
          <p14:tracePt t="56901" x="2667000" y="2735263"/>
          <p14:tracePt t="56908" x="2684463" y="2751138"/>
          <p14:tracePt t="56917" x="2684463" y="2768600"/>
          <p14:tracePt t="56924" x="2692400" y="2776538"/>
          <p14:tracePt t="56934" x="2692400" y="2794000"/>
          <p14:tracePt t="56940" x="2692400" y="2811463"/>
          <p14:tracePt t="56951" x="2709863" y="2819400"/>
          <p14:tracePt t="56956" x="2709863" y="2836863"/>
          <p14:tracePt t="56967" x="2709863" y="2852738"/>
          <p14:tracePt t="56972" x="2709863" y="2862263"/>
          <p14:tracePt t="56984" x="2709863" y="2878138"/>
          <p14:tracePt t="56988" x="2709863" y="2887663"/>
          <p14:tracePt t="57001" x="2709863" y="2903538"/>
          <p14:tracePt t="57004" x="2709863" y="2921000"/>
          <p14:tracePt t="57017" x="2709863" y="2946400"/>
          <p14:tracePt t="57020" x="2709863" y="2963863"/>
          <p14:tracePt t="57034" x="2709863" y="2971800"/>
          <p14:tracePt t="57036" x="2709863" y="2989263"/>
          <p14:tracePt t="57051" x="2692400" y="3005138"/>
          <p14:tracePt t="57052" x="2692400" y="3014663"/>
          <p14:tracePt t="57067" x="2684463" y="3048000"/>
          <p14:tracePt t="57069" x="2667000" y="3055938"/>
          <p14:tracePt t="57084" x="2667000" y="3073400"/>
          <p14:tracePt t="57084" x="2641600" y="3098800"/>
          <p14:tracePt t="57092" x="2641600" y="3116263"/>
          <p14:tracePt t="57100" x="2624138" y="3141663"/>
          <p14:tracePt t="57108" x="2608263" y="3157538"/>
          <p14:tracePt t="57117" x="2598738" y="3167063"/>
          <p14:tracePt t="57124" x="2582863" y="3182938"/>
          <p14:tracePt t="57134" x="2573338" y="3208338"/>
          <p14:tracePt t="57140" x="2557463" y="3225800"/>
          <p14:tracePt t="57151" x="2540000" y="3225800"/>
          <p14:tracePt t="57156" x="2532063" y="3243263"/>
          <p14:tracePt t="57167" x="2514600" y="3251200"/>
          <p14:tracePt t="57172" x="2514600" y="3268663"/>
          <p14:tracePt t="57184" x="2497138" y="3268663"/>
          <p14:tracePt t="57188" x="2489200" y="3284538"/>
          <p14:tracePt t="57201" x="2471738" y="3294063"/>
          <p14:tracePt t="57204" x="2455863" y="3294063"/>
          <p14:tracePt t="57217" x="2455863" y="3309938"/>
          <p14:tracePt t="57220" x="2446338" y="3327400"/>
          <p14:tracePt t="57234" x="2430463" y="3327400"/>
          <p14:tracePt t="57236" x="2413000" y="3327400"/>
          <p14:tracePt t="57251" x="2405063" y="3335338"/>
          <p14:tracePt t="57252" x="2387600" y="3335338"/>
          <p14:tracePt t="57267" x="2370138" y="3352800"/>
          <p14:tracePt t="57268" x="2362200" y="3370263"/>
          <p14:tracePt t="57284" x="2344738" y="3370263"/>
          <p14:tracePt t="57292" x="2328863" y="3378200"/>
          <p14:tracePt t="57300" x="2319338" y="3378200"/>
          <p14:tracePt t="57308" x="2319338" y="3395663"/>
          <p14:tracePt t="57317" x="2303463" y="3395663"/>
          <p14:tracePt t="57324" x="2303463" y="3411538"/>
          <p14:tracePt t="57340" x="2293938" y="3411538"/>
          <p14:tracePt t="57356" x="2293938" y="3421063"/>
          <p14:tracePt t="57372" x="2278063" y="3421063"/>
          <p14:tracePt t="57388" x="2260600" y="3436938"/>
          <p14:tracePt t="57404" x="2252663" y="3436938"/>
          <p14:tracePt t="57420" x="2235200" y="3446463"/>
          <p14:tracePt t="57428" x="2217738" y="3446463"/>
          <p14:tracePt t="57436" x="2209800" y="3446463"/>
          <p14:tracePt t="57444" x="2192338" y="3446463"/>
          <p14:tracePt t="57452" x="2176463" y="3446463"/>
          <p14:tracePt t="57459" x="2166938" y="3462338"/>
          <p14:tracePt t="57468" x="2151063" y="3462338"/>
          <p14:tracePt t="57484" x="2133600" y="3462338"/>
          <p14:tracePt t="57492" x="2125663" y="3462338"/>
          <p14:tracePt t="57508" x="2108200" y="3462338"/>
          <p14:tracePt t="57523" x="2090738" y="3462338"/>
          <p14:tracePt t="57539" x="2082800" y="3462338"/>
          <p14:tracePt t="57548" x="2065338" y="3462338"/>
          <p14:tracePt t="57556" x="2049463" y="3446463"/>
          <p14:tracePt t="57564" x="2039938" y="3446463"/>
          <p14:tracePt t="57572" x="2024063" y="3436938"/>
          <p14:tracePt t="57580" x="1998663" y="3421063"/>
          <p14:tracePt t="57588" x="1981200" y="3421063"/>
          <p14:tracePt t="57595" x="1955800" y="3411538"/>
          <p14:tracePt t="57604" x="1938338" y="3395663"/>
          <p14:tracePt t="57612" x="1912938" y="3378200"/>
          <p14:tracePt t="57620" x="1887538" y="3370263"/>
          <p14:tracePt t="57628" x="1846263" y="3352800"/>
          <p14:tracePt t="57636" x="1803400" y="3335338"/>
          <p14:tracePt t="57644" x="1770063" y="3327400"/>
          <p14:tracePt t="57652" x="1735138" y="3309938"/>
          <p14:tracePt t="57660" x="1701800" y="3284538"/>
          <p14:tracePt t="57668" x="1658938" y="3268663"/>
          <p14:tracePt t="57676" x="1633538" y="3268663"/>
          <p14:tracePt t="57684" x="1592263" y="3251200"/>
          <p14:tracePt t="57691" x="1566863" y="3225800"/>
          <p14:tracePt t="57700" x="1531938" y="3225800"/>
          <p14:tracePt t="57707" x="1490663" y="3208338"/>
          <p14:tracePt t="57717" x="1465263" y="3200400"/>
          <p14:tracePt t="57723" x="1455738" y="3182938"/>
          <p14:tracePt t="57732" x="1422400" y="3167063"/>
          <p14:tracePt t="57740" x="1397000" y="3167063"/>
          <p14:tracePt t="57747" x="1371600" y="3157538"/>
          <p14:tracePt t="57756" x="1354138" y="3141663"/>
          <p14:tracePt t="57763" x="1312863" y="3132138"/>
          <p14:tracePt t="57772" x="1287463" y="3116263"/>
          <p14:tracePt t="57780" x="1270000" y="3098800"/>
          <p14:tracePt t="57788" x="1244600" y="3090863"/>
          <p14:tracePt t="57796" x="1219200" y="3090863"/>
          <p14:tracePt t="57804" x="1185863" y="3073400"/>
          <p14:tracePt t="57812" x="1176338" y="3055938"/>
          <p14:tracePt t="57819" x="1143000" y="3048000"/>
          <p14:tracePt t="57828" x="1135063" y="3048000"/>
          <p14:tracePt t="57835" x="1117600" y="3030538"/>
          <p14:tracePt t="57843" x="1092200" y="3030538"/>
          <p14:tracePt t="57852" x="1058863" y="3014663"/>
          <p14:tracePt t="57859" x="1049338" y="3005138"/>
          <p14:tracePt t="57867" x="1016000" y="3005138"/>
          <p14:tracePt t="57875" x="1008063" y="2989263"/>
          <p14:tracePt t="57884" x="973138" y="2971800"/>
          <p14:tracePt t="57892" x="965200" y="2963863"/>
          <p14:tracePt t="57900" x="939800" y="2963863"/>
          <p14:tracePt t="57907" x="922338" y="2946400"/>
          <p14:tracePt t="57917" x="906463" y="2928938"/>
          <p14:tracePt t="57923" x="896938" y="2928938"/>
          <p14:tracePt t="57934" x="881063" y="2921000"/>
          <p14:tracePt t="57947" x="863600" y="2921000"/>
          <p14:tracePt t="57955" x="863600" y="2903538"/>
          <p14:tracePt t="57963" x="855663" y="2903538"/>
          <p14:tracePt t="58027" x="855663" y="2887663"/>
          <p14:tracePt t="58107" x="863600" y="2887663"/>
          <p14:tracePt t="58147" x="881063" y="2887663"/>
          <p14:tracePt t="58171" x="896938" y="2903538"/>
          <p14:tracePt t="58187" x="906463" y="2903538"/>
          <p14:tracePt t="58195" x="922338" y="2921000"/>
          <p14:tracePt t="58203" x="939800" y="2921000"/>
          <p14:tracePt t="58211" x="965200" y="2928938"/>
          <p14:tracePt t="58219" x="973138" y="2946400"/>
          <p14:tracePt t="58227" x="990600" y="2946400"/>
          <p14:tracePt t="58235" x="1008063" y="2963863"/>
          <p14:tracePt t="58243" x="1033463" y="2971800"/>
          <p14:tracePt t="58251" x="1049338" y="2971800"/>
          <p14:tracePt t="58259" x="1058863" y="2989263"/>
          <p14:tracePt t="58268" x="1074738" y="2989263"/>
          <p14:tracePt t="58275" x="1092200" y="3005138"/>
          <p14:tracePt t="58284" x="1100138" y="3005138"/>
          <p14:tracePt t="58291" x="1117600" y="3014663"/>
          <p14:tracePt t="58300" x="1135063" y="3014663"/>
          <p14:tracePt t="58307" x="1160463" y="3030538"/>
          <p14:tracePt t="58317" x="1176338" y="3048000"/>
          <p14:tracePt t="58323" x="1201738" y="3048000"/>
          <p14:tracePt t="58331" x="1201738" y="3055938"/>
          <p14:tracePt t="58339" x="1227138" y="3073400"/>
          <p14:tracePt t="58347" x="1244600" y="3073400"/>
          <p14:tracePt t="58355" x="1252538" y="3090863"/>
          <p14:tracePt t="58363" x="1270000" y="3090863"/>
          <p14:tracePt t="58371" x="1287463" y="3098800"/>
          <p14:tracePt t="58379" x="1295400" y="3098800"/>
          <p14:tracePt t="58387" x="1312863" y="3098800"/>
          <p14:tracePt t="58395" x="1328738" y="3116263"/>
          <p14:tracePt t="58403" x="1338263" y="3116263"/>
          <p14:tracePt t="58411" x="1354138" y="3116263"/>
          <p14:tracePt t="58419" x="1371600" y="3116263"/>
          <p14:tracePt t="58427" x="1397000" y="3132138"/>
          <p14:tracePt t="58435" x="1414463" y="3132138"/>
          <p14:tracePt t="58443" x="1439863" y="3132138"/>
          <p14:tracePt t="58451" x="1455738" y="3141663"/>
          <p14:tracePt t="58459" x="1481138" y="3141663"/>
          <p14:tracePt t="58467" x="1506538" y="3141663"/>
          <p14:tracePt t="58475" x="1524000" y="3141663"/>
          <p14:tracePt t="58484" x="1549400" y="3157538"/>
          <p14:tracePt t="58491" x="1566863" y="3157538"/>
          <p14:tracePt t="58501" x="1592263" y="3157538"/>
          <p14:tracePt t="58507" x="1617663" y="3157538"/>
          <p14:tracePt t="58518" x="1633538" y="3157538"/>
          <p14:tracePt t="58523" x="1658938" y="3167063"/>
          <p14:tracePt t="58534" x="1693863" y="3167063"/>
          <p14:tracePt t="58539" x="1701800" y="3167063"/>
          <p14:tracePt t="58551" x="1735138" y="3167063"/>
          <p14:tracePt t="58555" x="1760538" y="3182938"/>
          <p14:tracePt t="58567" x="1770063" y="3182938"/>
          <p14:tracePt t="58571" x="1803400" y="3182938"/>
          <p14:tracePt t="58584" x="1828800" y="3200400"/>
          <p14:tracePt t="58587" x="1854200" y="3200400"/>
          <p14:tracePt t="58601" x="1887538" y="3200400"/>
          <p14:tracePt t="58603" x="1912938" y="3208338"/>
          <p14:tracePt t="58617" x="1938338" y="3208338"/>
          <p14:tracePt t="58619" x="1973263" y="3208338"/>
          <p14:tracePt t="58634" x="1998663" y="3225800"/>
          <p14:tracePt t="58635" x="2024063" y="3243263"/>
          <p14:tracePt t="58651" x="2049463" y="3243263"/>
          <p14:tracePt t="58652" x="2065338" y="3243263"/>
          <p14:tracePt t="58668" x="2090738" y="3251200"/>
          <p14:tracePt t="58668" x="2108200" y="3251200"/>
          <p14:tracePt t="58675" x="2133600" y="3251200"/>
          <p14:tracePt t="58684" x="2151063" y="3268663"/>
          <p14:tracePt t="58691" x="2166938" y="3268663"/>
          <p14:tracePt t="58701" x="2192338" y="3284538"/>
          <p14:tracePt t="58707" x="2209800" y="3284538"/>
          <p14:tracePt t="58717" x="2235200" y="3284538"/>
          <p14:tracePt t="58723" x="2252663" y="3294063"/>
          <p14:tracePt t="58734" x="2278063" y="3294063"/>
          <p14:tracePt t="58739" x="2293938" y="3294063"/>
          <p14:tracePt t="58750" x="2319338" y="3309938"/>
          <p14:tracePt t="58762" x="2344738" y="3309938"/>
          <p14:tracePt t="58771" x="2362200" y="3327400"/>
          <p14:tracePt t="58778" x="2387600" y="3327400"/>
          <p14:tracePt t="58787" x="2405063" y="3327400"/>
          <p14:tracePt t="58794" x="2413000" y="3335338"/>
          <p14:tracePt t="58803" x="2446338" y="3335338"/>
          <p14:tracePt t="58811" x="2455863" y="3335338"/>
          <p14:tracePt t="58819" x="2471738" y="3335338"/>
          <p14:tracePt t="58827" x="2489200" y="3352800"/>
          <p14:tracePt t="58834" x="2497138" y="3352800"/>
          <p14:tracePt t="58843" x="2514600" y="3352800"/>
          <p14:tracePt t="58851" x="2532063" y="3352800"/>
          <p14:tracePt t="58858" x="2540000" y="3370263"/>
          <p14:tracePt t="58875" x="2557463" y="3370263"/>
          <p14:tracePt t="58891" x="2573338" y="3370263"/>
          <p14:tracePt t="58923" x="2582863" y="3370263"/>
          <p14:tracePt t="58947" x="2582863" y="3378200"/>
          <p14:tracePt t="59146" x="2573338" y="3378200"/>
          <p14:tracePt t="59170" x="2557463" y="3378200"/>
          <p14:tracePt t="59194" x="2540000" y="3378200"/>
          <p14:tracePt t="59202" x="2532063" y="3378200"/>
          <p14:tracePt t="59210" x="2497138" y="3378200"/>
          <p14:tracePt t="59218" x="2471738" y="3370263"/>
          <p14:tracePt t="59226" x="2430463" y="3335338"/>
          <p14:tracePt t="59234" x="2370138" y="3309938"/>
          <p14:tracePt t="59242" x="2328863" y="3294063"/>
          <p14:tracePt t="59250" x="2278063" y="3251200"/>
          <p14:tracePt t="59258" x="2209800" y="3225800"/>
          <p14:tracePt t="59267" x="2151063" y="3182938"/>
          <p14:tracePt t="59274" x="2082800" y="3157538"/>
          <p14:tracePt t="59284" x="2014538" y="3116263"/>
          <p14:tracePt t="59290" x="1955800" y="3073400"/>
          <p14:tracePt t="59298" x="1897063" y="3014663"/>
          <p14:tracePt t="59306" x="1846263" y="2971800"/>
          <p14:tracePt t="59314" x="1785938" y="2928938"/>
          <p14:tracePt t="59322" x="1735138" y="2878138"/>
          <p14:tracePt t="59330" x="1676400" y="2836863"/>
          <p14:tracePt t="59338" x="1617663" y="2794000"/>
          <p14:tracePt t="59346" x="1574800" y="2735263"/>
          <p14:tracePt t="59354" x="1566863" y="2725738"/>
          <p14:tracePt t="59362" x="1524000" y="2684463"/>
          <p14:tracePt t="59371" x="1490663" y="2649538"/>
          <p14:tracePt t="59378" x="1465263" y="2624138"/>
          <p14:tracePt t="59386" x="1439863" y="2598738"/>
          <p14:tracePt t="59394" x="1422400" y="2573338"/>
          <p14:tracePt t="59402" x="1414463" y="2557463"/>
          <p14:tracePt t="59410" x="1397000" y="2532063"/>
          <p14:tracePt t="59418" x="1379538" y="2514600"/>
          <p14:tracePt t="59426" x="1371600" y="2497138"/>
          <p14:tracePt t="59434" x="1371600" y="2489200"/>
          <p14:tracePt t="59442" x="1354138" y="2489200"/>
          <p14:tracePt t="59451" x="1354138" y="2471738"/>
          <p14:tracePt t="59467" x="1338263" y="2455863"/>
          <p14:tracePt t="59484" x="1338263" y="2446338"/>
          <p14:tracePt t="59618" x="1354138" y="2446338"/>
          <p14:tracePt t="59634" x="1371600" y="2446338"/>
          <p14:tracePt t="59651" x="1371600" y="2430463"/>
          <p14:tracePt t="59658" x="1379538" y="2430463"/>
          <p14:tracePt t="59674" x="1397000" y="2430463"/>
          <p14:tracePt t="59684" x="1414463" y="2430463"/>
          <p14:tracePt t="59690" x="1422400" y="2413000"/>
          <p14:tracePt t="59698" x="1455738" y="2413000"/>
          <p14:tracePt t="59706" x="1465263" y="2405063"/>
          <p14:tracePt t="59714" x="1481138" y="2405063"/>
          <p14:tracePt t="59722" x="1506538" y="2387600"/>
          <p14:tracePt t="59730" x="1524000" y="2387600"/>
          <p14:tracePt t="59738" x="1566863" y="2362200"/>
          <p14:tracePt t="59746" x="1574800" y="2362200"/>
          <p14:tracePt t="59754" x="1608138" y="2344738"/>
          <p14:tracePt t="59762" x="1633538" y="2328863"/>
          <p14:tracePt t="59770" x="1658938" y="2303463"/>
          <p14:tracePt t="59778" x="1701800" y="2293938"/>
          <p14:tracePt t="59786" x="1735138" y="2260600"/>
          <p14:tracePt t="59794" x="1760538" y="2252663"/>
          <p14:tracePt t="59802" x="1785938" y="2235200"/>
          <p14:tracePt t="59810" x="1811338" y="2217738"/>
          <p14:tracePt t="59818" x="1846263" y="2192338"/>
          <p14:tracePt t="59826" x="1854200" y="2176463"/>
          <p14:tracePt t="59834" x="1871663" y="2166938"/>
          <p14:tracePt t="59842" x="1887538" y="2151063"/>
          <p14:tracePt t="59851" x="1897063" y="2133600"/>
          <p14:tracePt t="59858" x="1912938" y="2133600"/>
          <p14:tracePt t="59867" x="1912938" y="2125663"/>
          <p14:tracePt t="59874" x="1930400" y="2108200"/>
          <p14:tracePt t="59890" x="1938338" y="2090738"/>
          <p14:tracePt t="59898" x="1955800" y="2082800"/>
          <p14:tracePt t="59906" x="1973263" y="2082800"/>
          <p14:tracePt t="59914" x="1981200" y="2065338"/>
          <p14:tracePt t="59922" x="1998663" y="2057400"/>
          <p14:tracePt t="59930" x="2024063" y="2039938"/>
          <p14:tracePt t="59938" x="2039938" y="2024063"/>
          <p14:tracePt t="59946" x="2049463" y="2014538"/>
          <p14:tracePt t="59954" x="2082800" y="1998663"/>
          <p14:tracePt t="59962" x="2108200" y="1981200"/>
          <p14:tracePt t="59970" x="2151063" y="1955800"/>
          <p14:tracePt t="59978" x="2176463" y="1955800"/>
          <p14:tracePt t="59986" x="2217738" y="1912938"/>
          <p14:tracePt t="59994" x="2235200" y="1912938"/>
          <p14:tracePt t="60002" x="2260600" y="1897063"/>
          <p14:tracePt t="60010" x="2293938" y="1871663"/>
          <p14:tracePt t="60018" x="2319338" y="1854200"/>
          <p14:tracePt t="60026" x="2344738" y="1846263"/>
          <p14:tracePt t="60034" x="2370138" y="1828800"/>
          <p14:tracePt t="60042" x="2405063" y="1811338"/>
          <p14:tracePt t="60051" x="2413000" y="1803400"/>
          <p14:tracePt t="60058" x="2446338" y="1785938"/>
          <p14:tracePt t="60067" x="2455863" y="1778000"/>
          <p14:tracePt t="60074" x="2489200" y="1760538"/>
          <p14:tracePt t="60084" x="2497138" y="1744663"/>
          <p14:tracePt t="60090" x="2514600" y="1735138"/>
          <p14:tracePt t="60101" x="2540000" y="1719263"/>
          <p14:tracePt t="60106" x="2557463" y="1701800"/>
          <p14:tracePt t="60118" x="2573338" y="1693863"/>
          <p14:tracePt t="60122" x="2582863" y="1676400"/>
          <p14:tracePt t="60134" x="2608263" y="1651000"/>
          <p14:tracePt t="60138" x="2624138" y="1633538"/>
          <p14:tracePt t="60151" x="2649538" y="1617663"/>
          <p14:tracePt t="60154" x="2667000" y="1608138"/>
          <p14:tracePt t="60167" x="2684463" y="1574800"/>
          <p14:tracePt t="60170" x="2692400" y="1566863"/>
          <p14:tracePt t="60184" x="2725738" y="1549400"/>
          <p14:tracePt t="60186" x="2735263" y="1549400"/>
          <p14:tracePt t="60200" x="2751138" y="1524000"/>
          <p14:tracePt t="60201" x="2776538" y="1524000"/>
          <p14:tracePt t="60217" x="2794000" y="1506538"/>
          <p14:tracePt t="60218" x="2811463" y="1498600"/>
          <p14:tracePt t="60234" x="2819400" y="1481138"/>
          <p14:tracePt t="60234" x="2836863" y="1481138"/>
          <p14:tracePt t="60241" x="2844800" y="1465263"/>
          <p14:tracePt t="60250" x="2862263" y="1465263"/>
          <p14:tracePt t="60267" x="2878138" y="1455738"/>
          <p14:tracePt t="60281" x="2887663" y="1455738"/>
          <p14:tracePt t="60290" x="2903538" y="1439863"/>
          <p14:tracePt t="60297" x="2921000" y="1439863"/>
          <p14:tracePt t="60306" x="2928938" y="1439863"/>
          <p14:tracePt t="60314" x="2946400" y="1439863"/>
          <p14:tracePt t="60322" x="2963863" y="1422400"/>
          <p14:tracePt t="60338" x="2971800" y="1414463"/>
          <p14:tracePt t="60346" x="2989263" y="1414463"/>
          <p14:tracePt t="60354" x="3005138" y="1414463"/>
          <p14:tracePt t="60362" x="3014663" y="1397000"/>
          <p14:tracePt t="60377" x="3030538" y="1397000"/>
          <p14:tracePt t="60393" x="3048000" y="1397000"/>
          <p14:tracePt t="60402" x="3055938" y="1379538"/>
          <p14:tracePt t="60409" x="3073400" y="1379538"/>
          <p14:tracePt t="60417" x="3090863" y="1379538"/>
          <p14:tracePt t="60425" x="3098800" y="1379538"/>
          <p14:tracePt t="60434" x="3116263" y="1371600"/>
          <p14:tracePt t="60441" x="3124200" y="1371600"/>
          <p14:tracePt t="60451" x="3141663" y="1371600"/>
          <p14:tracePt t="60457" x="3157538" y="1354138"/>
          <p14:tracePt t="60467" x="3167063" y="1354138"/>
          <p14:tracePt t="60473" x="3182938" y="1354138"/>
          <p14:tracePt t="60481" x="3200400" y="1338263"/>
          <p14:tracePt t="60490" x="3225800" y="1338263"/>
          <p14:tracePt t="60505" x="3251200" y="1338263"/>
          <p14:tracePt t="60513" x="3268663" y="1328738"/>
          <p14:tracePt t="60522" x="3294063" y="1328738"/>
          <p14:tracePt t="60529" x="3309938" y="1328738"/>
          <p14:tracePt t="60537" x="3335338" y="1328738"/>
          <p14:tracePt t="60545" x="3370263" y="1312863"/>
          <p14:tracePt t="60553" x="3378200" y="1312863"/>
          <p14:tracePt t="60561" x="3395663" y="1312863"/>
          <p14:tracePt t="60570" x="3421063" y="1312863"/>
          <p14:tracePt t="60577" x="3436938" y="1312863"/>
          <p14:tracePt t="60585" x="3446463" y="1312863"/>
          <p14:tracePt t="60593" x="3462338" y="1312863"/>
          <p14:tracePt t="60601" x="3505200" y="1312863"/>
          <p14:tracePt t="60609" x="3530600" y="1312863"/>
          <p14:tracePt t="60618" x="3548063" y="1312863"/>
          <p14:tracePt t="60625" x="3573463" y="1312863"/>
          <p14:tracePt t="60634" x="3614738" y="1328738"/>
          <p14:tracePt t="60641" x="3649663" y="1328738"/>
          <p14:tracePt t="60651" x="3675063" y="1338263"/>
          <p14:tracePt t="60657" x="3683000" y="1354138"/>
          <p14:tracePt t="60667" x="3716338" y="1371600"/>
          <p14:tracePt t="60673" x="3741738" y="1379538"/>
          <p14:tracePt t="60681" x="3759200" y="1397000"/>
          <p14:tracePt t="60689" x="3767138" y="1397000"/>
          <p14:tracePt t="60697" x="3784600" y="1422400"/>
          <p14:tracePt t="60705" x="3802063" y="1439863"/>
          <p14:tracePt t="60713" x="3810000" y="1455738"/>
          <p14:tracePt t="60721" x="3843338" y="1465263"/>
          <p14:tracePt t="60729" x="3843338" y="1481138"/>
          <p14:tracePt t="60737" x="3852863" y="1498600"/>
          <p14:tracePt t="60745" x="3868738" y="1524000"/>
          <p14:tracePt t="60753" x="3886200" y="1531938"/>
          <p14:tracePt t="60761" x="3886200" y="1549400"/>
          <p14:tracePt t="60769" x="3886200" y="1566863"/>
          <p14:tracePt t="60777" x="3894138" y="1574800"/>
          <p14:tracePt t="60785" x="3894138" y="1592263"/>
          <p14:tracePt t="60793" x="3894138" y="1617663"/>
          <p14:tracePt t="60801" x="3894138" y="1633538"/>
          <p14:tracePt t="60809" x="3894138" y="1651000"/>
          <p14:tracePt t="60817" x="3894138" y="1676400"/>
          <p14:tracePt t="60825" x="3894138" y="1693863"/>
          <p14:tracePt t="60834" x="3894138" y="1701800"/>
          <p14:tracePt t="60841" x="3894138" y="1719263"/>
          <p14:tracePt t="60851" x="3894138" y="1735138"/>
          <p14:tracePt t="60857" x="3894138" y="1744663"/>
          <p14:tracePt t="60867" x="3894138" y="1778000"/>
          <p14:tracePt t="60873" x="3894138" y="1785938"/>
          <p14:tracePt t="60884" x="3894138" y="1803400"/>
          <p14:tracePt t="60889" x="3894138" y="1828800"/>
          <p14:tracePt t="60901" x="3894138" y="1846263"/>
          <p14:tracePt t="60905" x="3894138" y="1871663"/>
          <p14:tracePt t="60917" x="3894138" y="1887538"/>
          <p14:tracePt t="60921" x="3894138" y="1912938"/>
          <p14:tracePt t="60934" x="3894138" y="1930400"/>
          <p14:tracePt t="60937" x="3894138" y="1938338"/>
          <p14:tracePt t="60951" x="3886200" y="1955800"/>
          <p14:tracePt t="60953" x="3886200" y="1973263"/>
          <p14:tracePt t="60967" x="3886200" y="1981200"/>
          <p14:tracePt t="60969" x="3868738" y="1998663"/>
          <p14:tracePt t="60984" x="3852863" y="1998663"/>
          <p14:tracePt t="60985" x="3852863" y="2014538"/>
          <p14:tracePt t="61001" x="3843338" y="2014538"/>
          <p14:tracePt t="61001" x="3810000" y="2024063"/>
          <p14:tracePt t="61009" x="3784600" y="2024063"/>
          <p14:tracePt t="61017" x="3759200" y="2024063"/>
          <p14:tracePt t="61025" x="3700463" y="2024063"/>
          <p14:tracePt t="61328" x="3683000" y="2024063"/>
          <p14:tracePt t="61336" x="3632200" y="2024063"/>
          <p14:tracePt t="61344" x="3530600" y="2024063"/>
          <p14:tracePt t="61352" x="3436938" y="2024063"/>
          <p14:tracePt t="61360" x="3352800" y="2024063"/>
          <p14:tracePt t="61368" x="3141663" y="2039938"/>
          <p14:tracePt t="61376" x="2921000" y="2082800"/>
          <p14:tracePt t="61385" x="2725738" y="2090738"/>
          <p14:tracePt t="61393" x="2624138" y="2108200"/>
          <p14:tracePt t="61401" x="2446338" y="2133600"/>
          <p14:tracePt t="61408" x="2278063" y="2166938"/>
          <p14:tracePt t="61417" x="2133600" y="2176463"/>
          <p14:tracePt t="61424" x="2024063" y="2192338"/>
          <p14:tracePt t="61434" x="1912938" y="2209800"/>
          <p14:tracePt t="61440" x="1811338" y="2217738"/>
          <p14:tracePt t="61450" x="1785938" y="2217738"/>
          <p14:tracePt t="61456" x="1735138" y="2235200"/>
          <p14:tracePt t="61464" x="1658938" y="2235200"/>
          <p14:tracePt t="61473" x="1617663" y="2235200"/>
          <p14:tracePt t="61480" x="1574800" y="2235200"/>
          <p14:tracePt t="61489" x="1531938" y="2235200"/>
          <p14:tracePt t="61497" x="1506538" y="2235200"/>
          <p14:tracePt t="61505" x="1490663" y="2235200"/>
          <p14:tracePt t="61513" x="1481138" y="2235200"/>
          <p14:tracePt t="61520" x="1465263" y="2235200"/>
          <p14:tracePt t="61528" x="1455738" y="2235200"/>
          <p14:tracePt t="61545" x="1439863" y="2235200"/>
          <p14:tracePt t="61552" x="1422400" y="2235200"/>
          <p14:tracePt t="61568" x="1414463" y="2235200"/>
          <p14:tracePt t="61584" x="1397000" y="2235200"/>
          <p14:tracePt t="61601" x="1379538" y="2235200"/>
          <p14:tracePt t="61688" x="1379538" y="2217738"/>
          <p14:tracePt t="61736" x="1379538" y="2209800"/>
          <p14:tracePt t="61768" x="1397000" y="2209800"/>
          <p14:tracePt t="61784" x="1414463" y="2209800"/>
          <p14:tracePt t="61792" x="1422400" y="2209800"/>
          <p14:tracePt t="61808" x="1439863" y="2209800"/>
          <p14:tracePt t="61817" x="1465263" y="2209800"/>
          <p14:tracePt t="61824" x="1490663" y="2192338"/>
          <p14:tracePt t="61834" x="1566863" y="2192338"/>
          <p14:tracePt t="61840" x="1651000" y="2176463"/>
          <p14:tracePt t="61848" x="1760538" y="2166938"/>
          <p14:tracePt t="61856" x="1897063" y="2166938"/>
          <p14:tracePt t="61864" x="1981200" y="2151063"/>
          <p14:tracePt t="61872" x="2125663" y="2133600"/>
          <p14:tracePt t="61880" x="2260600" y="2133600"/>
          <p14:tracePt t="61888" x="2405063" y="2125663"/>
          <p14:tracePt t="61896" x="2532063" y="2125663"/>
          <p14:tracePt t="61904" x="2624138" y="2108200"/>
          <p14:tracePt t="61912" x="2667000" y="2108200"/>
          <p14:tracePt t="61920" x="2735263" y="2108200"/>
          <p14:tracePt t="61928" x="2776538" y="2108200"/>
          <p14:tracePt t="61936" x="2836863" y="2090738"/>
          <p14:tracePt t="61944" x="2862263" y="2090738"/>
          <p14:tracePt t="61952" x="2903538" y="2090738"/>
          <p14:tracePt t="61960" x="2928938" y="2090738"/>
          <p14:tracePt t="61968" x="2946400" y="2090738"/>
          <p14:tracePt t="61976" x="2963863" y="2090738"/>
          <p14:tracePt t="61984" x="2971800" y="2090738"/>
          <p14:tracePt t="62184" x="2989263" y="2090738"/>
          <p14:tracePt t="62191" x="3055938" y="2039938"/>
          <p14:tracePt t="62201" x="3141663" y="1998663"/>
          <p14:tracePt t="62208" x="3225800" y="1955800"/>
          <p14:tracePt t="62217" x="3309938" y="1912938"/>
          <p14:tracePt t="62224" x="3395663" y="1871663"/>
          <p14:tracePt t="62232" x="3548063" y="1803400"/>
          <p14:tracePt t="62240" x="3741738" y="1735138"/>
          <p14:tracePt t="62248" x="3911600" y="1651000"/>
          <p14:tracePt t="62256" x="3995738" y="1617663"/>
          <p14:tracePt t="62264" x="4148138" y="1566863"/>
          <p14:tracePt t="62272" x="4386263" y="1498600"/>
          <p14:tracePt t="62280" x="4470400" y="1481138"/>
          <p14:tracePt t="62288" x="4597400" y="1439863"/>
          <p14:tracePt t="62296" x="4724400" y="1414463"/>
          <p14:tracePt t="62304" x="4818063" y="1397000"/>
          <p14:tracePt t="62312" x="4859338" y="1397000"/>
          <p14:tracePt t="62320" x="4927600" y="1379538"/>
          <p14:tracePt t="62328" x="4986338" y="1379538"/>
          <p14:tracePt t="62336" x="5037138" y="1379538"/>
          <p14:tracePt t="62344" x="5080000" y="1379538"/>
          <p14:tracePt t="62352" x="5122863" y="1379538"/>
          <p14:tracePt t="62360" x="5156200" y="1379538"/>
          <p14:tracePt t="62368" x="5164138" y="1379538"/>
          <p14:tracePt t="62376" x="5199063" y="1379538"/>
          <p14:tracePt t="62384" x="5207000" y="1379538"/>
          <p14:tracePt t="62392" x="5224463" y="1379538"/>
          <p14:tracePt t="62401" x="5240338" y="1379538"/>
          <p14:tracePt t="62408" x="5249863" y="1379538"/>
          <p14:tracePt t="62418" x="5283200" y="1379538"/>
          <p14:tracePt t="62424" x="5308600" y="1379538"/>
          <p14:tracePt t="62434" x="5334000" y="1379538"/>
          <p14:tracePt t="62440" x="5351463" y="1379538"/>
          <p14:tracePt t="62451" x="5376863" y="1379538"/>
          <p14:tracePt t="62456" x="5418138" y="1379538"/>
          <p14:tracePt t="62467" x="5443538" y="1397000"/>
          <p14:tracePt t="62472" x="5478463" y="1397000"/>
          <p14:tracePt t="62484" x="5503863" y="1414463"/>
          <p14:tracePt t="62488" x="5529263" y="1414463"/>
          <p14:tracePt t="62501" x="5545138" y="1414463"/>
          <p14:tracePt t="62504" x="5554663" y="1422400"/>
          <p14:tracePt t="62517" x="5588000" y="1422400"/>
          <p14:tracePt t="62520" x="5613400" y="1422400"/>
          <p14:tracePt t="62534" x="5630863" y="1439863"/>
          <p14:tracePt t="62536" x="5656263" y="1439863"/>
          <p14:tracePt t="62551" x="5681663" y="1439863"/>
          <p14:tracePt t="62552" x="5697538" y="1439863"/>
          <p14:tracePt t="62567" x="5722938" y="1439863"/>
          <p14:tracePt t="62568" x="5757863" y="1455738"/>
          <p14:tracePt t="62584" x="5783263" y="1455738"/>
          <p14:tracePt t="62585" x="5808663" y="1455738"/>
          <p14:tracePt t="62591" x="5834063" y="1465263"/>
          <p14:tracePt t="62601" x="5867400" y="1465263"/>
          <p14:tracePt t="62607" x="5892800" y="1481138"/>
          <p14:tracePt t="62617" x="5910263" y="1481138"/>
          <p14:tracePt t="62623" x="5935663" y="1498600"/>
          <p14:tracePt t="62634" x="5961063" y="1506538"/>
          <p14:tracePt t="62639" x="5976938" y="1506538"/>
          <p14:tracePt t="62651" x="5994400" y="1524000"/>
          <p14:tracePt t="62656" x="6002338" y="1531938"/>
          <p14:tracePt t="62667" x="6037263" y="1549400"/>
          <p14:tracePt t="62671" x="6045200" y="1566863"/>
          <p14:tracePt t="62684" x="6062663" y="1566863"/>
          <p14:tracePt t="62687" x="6062663" y="1574800"/>
          <p14:tracePt t="62701" x="6078538" y="1608138"/>
          <p14:tracePt t="62703" x="6088063" y="1617663"/>
          <p14:tracePt t="62717" x="6103938" y="1633538"/>
          <p14:tracePt t="62720" x="6103938" y="1651000"/>
          <p14:tracePt t="62734" x="6113463" y="1658938"/>
          <p14:tracePt t="62735" x="6113463" y="1693863"/>
          <p14:tracePt t="62751" x="6129338" y="1701800"/>
          <p14:tracePt t="62752" x="6129338" y="1719263"/>
          <p14:tracePt t="62767" x="6146800" y="1744663"/>
          <p14:tracePt t="62768" x="6154738" y="1778000"/>
          <p14:tracePt t="62775" x="6154738" y="1785938"/>
          <p14:tracePt t="62784" x="6172200" y="1811338"/>
          <p14:tracePt t="62791" x="6172200" y="1828800"/>
          <p14:tracePt t="62801" x="6189663" y="1854200"/>
          <p14:tracePt t="62808" x="6197600" y="1871663"/>
          <p14:tracePt t="62817" x="6197600" y="1887538"/>
          <p14:tracePt t="62823" x="6215063" y="1912938"/>
          <p14:tracePt t="62834" x="6215063" y="1930400"/>
          <p14:tracePt t="62839" x="6230938" y="1938338"/>
          <p14:tracePt t="62851" x="6230938" y="1955800"/>
          <p14:tracePt t="62855" x="6230938" y="1973263"/>
          <p14:tracePt t="62867" x="6240463" y="1981200"/>
          <p14:tracePt t="62871" x="6240463" y="1998663"/>
          <p14:tracePt t="62884" x="6240463" y="2014538"/>
          <p14:tracePt t="62887" x="6240463" y="2024063"/>
          <p14:tracePt t="62901" x="6256338" y="2039938"/>
          <p14:tracePt t="62911" x="6256338" y="2057400"/>
          <p14:tracePt t="62927" x="6256338" y="2065338"/>
          <p14:tracePt t="62936" x="6256338" y="2082800"/>
          <p14:tracePt t="62951" x="6256338" y="2090738"/>
          <p14:tracePt t="62959" x="6256338" y="2108200"/>
          <p14:tracePt t="62967" x="6256338" y="2125663"/>
          <p14:tracePt t="62984" x="6256338" y="2133600"/>
          <p14:tracePt t="62991" x="6256338" y="2151063"/>
          <p14:tracePt t="63001" x="6256338" y="2166938"/>
          <p14:tracePt t="63015" x="6256338" y="2176463"/>
          <p14:tracePt t="63023" x="6256338" y="2192338"/>
          <p14:tracePt t="63031" x="6256338" y="2209800"/>
          <p14:tracePt t="63047" x="6256338" y="2217738"/>
          <p14:tracePt t="63055" x="6256338" y="2235200"/>
          <p14:tracePt t="63063" x="6256338" y="2252663"/>
          <p14:tracePt t="63071" x="6256338" y="2260600"/>
          <p14:tracePt t="63079" x="6240463" y="2260600"/>
          <p14:tracePt t="63087" x="6240463" y="2278063"/>
          <p14:tracePt t="63095" x="6240463" y="2293938"/>
          <p14:tracePt t="63103" x="6240463" y="2303463"/>
          <p14:tracePt t="63111" x="6230938" y="2319338"/>
          <p14:tracePt t="63127" x="6230938" y="2328863"/>
          <p14:tracePt t="63135" x="6230938" y="2344738"/>
          <p14:tracePt t="63151" x="6215063" y="2362200"/>
          <p14:tracePt t="63159" x="6215063" y="2370138"/>
          <p14:tracePt t="63175" x="6197600" y="2387600"/>
          <p14:tracePt t="63184" x="6189663" y="2405063"/>
          <p14:tracePt t="63191" x="6189663" y="2413000"/>
          <p14:tracePt t="63201" x="6172200" y="2430463"/>
          <p14:tracePt t="63207" x="6154738" y="2455863"/>
          <p14:tracePt t="63215" x="6146800" y="2471738"/>
          <p14:tracePt t="63223" x="6129338" y="2489200"/>
          <p14:tracePt t="63234" x="6103938" y="2497138"/>
          <p14:tracePt t="63239" x="6088063" y="2532063"/>
          <p14:tracePt t="63247" x="6062663" y="2540000"/>
          <p14:tracePt t="63255" x="6045200" y="2557463"/>
          <p14:tracePt t="63263" x="6019800" y="2582863"/>
          <p14:tracePt t="63271" x="5994400" y="2598738"/>
          <p14:tracePt t="63279" x="5961063" y="2608263"/>
          <p14:tracePt t="63287" x="5935663" y="2641600"/>
          <p14:tracePt t="63295" x="5910263" y="2649538"/>
          <p14:tracePt t="63303" x="5875338" y="2667000"/>
          <p14:tracePt t="63311" x="5824538" y="2692400"/>
          <p14:tracePt t="63319" x="5799138" y="2709863"/>
          <p14:tracePt t="63327" x="5765800" y="2725738"/>
          <p14:tracePt t="63335" x="5722938" y="2735263"/>
          <p14:tracePt t="63343" x="5672138" y="2751138"/>
          <p14:tracePt t="63351" x="5630863" y="2776538"/>
          <p14:tracePt t="63359" x="5570538" y="2776538"/>
          <p14:tracePt t="63367" x="5529263" y="2794000"/>
          <p14:tracePt t="63375" x="5478463" y="2819400"/>
          <p14:tracePt t="63384" x="5443538" y="2819400"/>
          <p14:tracePt t="63391" x="5402263" y="2836863"/>
          <p14:tracePt t="63400" x="5359400" y="2852738"/>
          <p14:tracePt t="63407" x="5316538" y="2862263"/>
          <p14:tracePt t="63418" x="5265738" y="2878138"/>
          <p14:tracePt t="63423" x="5207000" y="2887663"/>
          <p14:tracePt t="63434" x="5181600" y="2903538"/>
          <p14:tracePt t="63439" x="5122863" y="2903538"/>
          <p14:tracePt t="63451" x="5072063" y="2921000"/>
          <p14:tracePt t="63455" x="5029200" y="2928938"/>
          <p14:tracePt t="63467" x="5003800" y="2928938"/>
          <p14:tracePt t="63471" x="4945063" y="2928938"/>
          <p14:tracePt t="63484" x="4919663" y="2946400"/>
          <p14:tracePt t="63487" x="4876800" y="2946400"/>
          <p14:tracePt t="63500" x="4843463" y="2963863"/>
          <p14:tracePt t="63503" x="4833938" y="2963863"/>
          <p14:tracePt t="63517" x="4800600" y="2963863"/>
          <p14:tracePt t="63519" x="4775200" y="2963863"/>
          <p14:tracePt t="63534" x="4757738" y="2963863"/>
          <p14:tracePt t="63535" x="4749800" y="2946400"/>
          <p14:tracePt t="63551" x="4706938" y="2928938"/>
          <p14:tracePt t="63551" x="4691063" y="2903538"/>
          <p14:tracePt t="63559" x="4665663" y="2878138"/>
          <p14:tracePt t="63567" x="4648200" y="2862263"/>
          <p14:tracePt t="63575" x="4622800" y="2836863"/>
          <p14:tracePt t="63584" x="4605338" y="2794000"/>
          <p14:tracePt t="63591" x="4597400" y="2768600"/>
          <p14:tracePt t="63601" x="4564063" y="2735263"/>
          <p14:tracePt t="63607" x="4554538" y="2709863"/>
          <p14:tracePt t="63617" x="4538663" y="2667000"/>
          <p14:tracePt t="63622" x="4521200" y="2649538"/>
          <p14:tracePt t="63634" x="4495800" y="2608263"/>
          <p14:tracePt t="63639" x="4478338" y="2582863"/>
          <p14:tracePt t="63651" x="4470400" y="2557463"/>
          <p14:tracePt t="63655" x="4452938" y="2532063"/>
          <p14:tracePt t="63667" x="4445000" y="2489200"/>
          <p14:tracePt t="63671" x="4445000" y="2455863"/>
          <p14:tracePt t="63684" x="4411663" y="2413000"/>
          <p14:tracePt t="63687" x="4411663" y="2387600"/>
          <p14:tracePt t="63701" x="4402138" y="2328863"/>
          <p14:tracePt t="63703" x="4386263" y="2319338"/>
          <p14:tracePt t="63717" x="4368800" y="2278063"/>
          <p14:tracePt t="63719" x="4360863" y="2209800"/>
          <p14:tracePt t="63734" x="4343400" y="2166938"/>
          <p14:tracePt t="63735" x="4343400" y="2125663"/>
          <p14:tracePt t="63751" x="4325938" y="2082800"/>
          <p14:tracePt t="63751" x="4325938" y="2057400"/>
          <p14:tracePt t="63759" x="4325938" y="2014538"/>
          <p14:tracePt t="63767" x="4325938" y="1973263"/>
          <p14:tracePt t="63775" x="4318000" y="1930400"/>
          <p14:tracePt t="63784" x="4318000" y="1887538"/>
          <p14:tracePt t="63791" x="4318000" y="1854200"/>
          <p14:tracePt t="63801" x="4318000" y="1811338"/>
          <p14:tracePt t="63807" x="4318000" y="1785938"/>
          <p14:tracePt t="63817" x="4318000" y="1778000"/>
          <p14:tracePt t="63823" x="4318000" y="1744663"/>
          <p14:tracePt t="63834" x="4318000" y="1735138"/>
          <p14:tracePt t="63839" x="4318000" y="1719263"/>
          <p14:tracePt t="63851" x="4318000" y="1701800"/>
          <p14:tracePt t="63855" x="4318000" y="1693863"/>
          <p14:tracePt t="63867" x="4318000" y="1676400"/>
          <p14:tracePt t="63871" x="4318000" y="1658938"/>
          <p14:tracePt t="63884" x="4318000" y="1651000"/>
          <p14:tracePt t="63887" x="4325938" y="1633538"/>
          <p14:tracePt t="63901" x="4325938" y="1617663"/>
          <p14:tracePt t="63911" x="4325938" y="1608138"/>
          <p14:tracePt t="63926" x="4325938" y="1592263"/>
          <p14:tracePt t="63974" x="4325938" y="1574800"/>
          <p14:tracePt t="64007" x="4343400" y="1574800"/>
          <p14:tracePt t="64095" x="4343400" y="1592263"/>
          <p14:tracePt t="64135" x="4343400" y="1608138"/>
          <p14:tracePt t="64142" x="4360863" y="1608138"/>
          <p14:tracePt t="64166" x="4368800" y="1617663"/>
          <p14:tracePt t="64174" x="4386263" y="1633538"/>
          <p14:tracePt t="64184" x="4402138" y="1651000"/>
          <p14:tracePt t="64190" x="4411663" y="1658938"/>
          <p14:tracePt t="64198" x="4427538" y="1676400"/>
          <p14:tracePt t="64207" x="4452938" y="1693863"/>
          <p14:tracePt t="64214" x="4470400" y="1719263"/>
          <p14:tracePt t="64222" x="4478338" y="1735138"/>
          <p14:tracePt t="64230" x="4513263" y="1744663"/>
          <p14:tracePt t="64239" x="4521200" y="1760538"/>
          <p14:tracePt t="64246" x="4538663" y="1778000"/>
          <p14:tracePt t="64255" x="4554538" y="1778000"/>
          <p14:tracePt t="64262" x="4564063" y="1785938"/>
          <p14:tracePt t="64271" x="4579938" y="1785938"/>
          <p14:tracePt t="64278" x="4605338" y="1803400"/>
          <p14:tracePt t="64286" x="4622800" y="1803400"/>
          <p14:tracePt t="64294" x="4640263" y="1811338"/>
          <p14:tracePt t="64302" x="4648200" y="1811338"/>
          <p14:tracePt t="64310" x="4681538" y="1811338"/>
          <p14:tracePt t="64318" x="4691063" y="1828800"/>
          <p14:tracePt t="64326" x="4706938" y="1828800"/>
          <p14:tracePt t="64334" x="4732338" y="1828800"/>
          <p14:tracePt t="64342" x="4749800" y="1828800"/>
          <p14:tracePt t="64351" x="4775200" y="1846263"/>
          <p14:tracePt t="64367" x="4800600" y="1846263"/>
          <p14:tracePt t="64374" x="4818063" y="1846263"/>
          <p14:tracePt t="64384" x="4833938" y="1846263"/>
          <p14:tracePt t="64390" x="4843463" y="1846263"/>
          <p14:tracePt t="64398" x="4859338" y="1846263"/>
          <p14:tracePt t="64406" x="4876800" y="1846263"/>
          <p14:tracePt t="64414" x="4884738" y="1846263"/>
          <p14:tracePt t="64422" x="4902200" y="1854200"/>
          <p14:tracePt t="64430" x="4919663" y="1854200"/>
          <p14:tracePt t="64446" x="4927600" y="1854200"/>
          <p14:tracePt t="64470" x="4945063" y="1854200"/>
          <p14:tracePt t="64606" x="4960938" y="1854200"/>
          <p14:tracePt t="64622" x="4960938" y="1871663"/>
          <p14:tracePt t="64638" x="4970463" y="1871663"/>
          <p14:tracePt t="64654" x="4986338" y="1871663"/>
          <p14:tracePt t="64670" x="5003800" y="1871663"/>
          <p14:tracePt t="64686" x="5003800" y="1887538"/>
          <p14:tracePt t="64702" x="5011738" y="1887538"/>
          <p14:tracePt t="64837" x="5011738" y="1871663"/>
          <p14:tracePt t="65205" x="5029200" y="1871663"/>
          <p14:tracePt t="65213" x="5054600" y="1871663"/>
          <p14:tracePt t="65221" x="5080000" y="1871663"/>
          <p14:tracePt t="65229" x="5122863" y="1871663"/>
          <p14:tracePt t="65237" x="5156200" y="1871663"/>
          <p14:tracePt t="65245" x="5199063" y="1871663"/>
          <p14:tracePt t="65253" x="5249863" y="1871663"/>
          <p14:tracePt t="65261" x="5316538" y="1871663"/>
          <p14:tracePt t="65270" x="5376863" y="1871663"/>
          <p14:tracePt t="65277" x="5443538" y="1871663"/>
          <p14:tracePt t="65286" x="5519738" y="1871663"/>
          <p14:tracePt t="65293" x="5529263" y="1871663"/>
          <p14:tracePt t="65301" x="5570538" y="1871663"/>
          <p14:tracePt t="65309" x="5613400" y="1887538"/>
          <p14:tracePt t="65318" x="5656263" y="1887538"/>
          <p14:tracePt t="65325" x="5697538" y="1887538"/>
          <p14:tracePt t="65334" x="5722938" y="1897063"/>
          <p14:tracePt t="65341" x="5757863" y="1897063"/>
          <p14:tracePt t="65351" x="5783263" y="1912938"/>
          <p14:tracePt t="65357" x="5808663" y="1912938"/>
          <p14:tracePt t="65365" x="5824538" y="1930400"/>
          <p14:tracePt t="65373" x="5834063" y="1930400"/>
          <p14:tracePt t="65384" x="5849938" y="1930400"/>
          <p14:tracePt t="65389" x="5867400" y="1938338"/>
          <p14:tracePt t="65397" x="5875338" y="1938338"/>
          <p14:tracePt t="65413" x="5892800" y="1938338"/>
          <p14:tracePt t="65429" x="5910263" y="1938338"/>
          <p14:tracePt t="65445" x="5918200" y="1938338"/>
          <p14:tracePt t="65461" x="5935663" y="1955800"/>
          <p14:tracePt t="65477" x="5951538" y="1955800"/>
          <p14:tracePt t="65485" x="5961063" y="1973263"/>
          <p14:tracePt t="65501" x="5976938" y="1973263"/>
          <p14:tracePt t="65525" x="5976938" y="1981200"/>
          <p14:tracePt t="65534" x="5994400" y="1981200"/>
          <p14:tracePt t="65653" x="5994400" y="1998663"/>
          <p14:tracePt t="66101" x="5994400" y="2014538"/>
          <p14:tracePt t="66109" x="5994400" y="2024063"/>
          <p14:tracePt t="66118" x="5994400" y="2039938"/>
          <p14:tracePt t="66125" x="5994400" y="2057400"/>
          <p14:tracePt t="66134" x="5994400" y="2082800"/>
          <p14:tracePt t="66141" x="5994400" y="2108200"/>
          <p14:tracePt t="66150" x="5994400" y="2151063"/>
          <p14:tracePt t="66157" x="5994400" y="2192338"/>
          <p14:tracePt t="66165" x="5994400" y="2235200"/>
          <p14:tracePt t="66173" x="6002338" y="2278063"/>
          <p14:tracePt t="66181" x="6002338" y="2344738"/>
          <p14:tracePt t="66189" x="6002338" y="2387600"/>
          <p14:tracePt t="66197" x="6019800" y="2446338"/>
          <p14:tracePt t="66205" x="6019800" y="2532063"/>
          <p14:tracePt t="66213" x="6019800" y="2582863"/>
          <p14:tracePt t="66221" x="6019800" y="2649538"/>
          <p14:tracePt t="66229" x="6037263" y="2735263"/>
          <p14:tracePt t="66237" x="6037263" y="2811463"/>
          <p14:tracePt t="66245" x="6037263" y="2878138"/>
          <p14:tracePt t="66253" x="6037263" y="2963863"/>
          <p14:tracePt t="66261" x="6037263" y="3030538"/>
          <p14:tracePt t="66269" x="6037263" y="3098800"/>
          <p14:tracePt t="66277" x="6037263" y="3167063"/>
          <p14:tracePt t="66285" x="6019800" y="3243263"/>
          <p14:tracePt t="66293" x="6002338" y="3309938"/>
          <p14:tracePt t="66301" x="5994400" y="3370263"/>
          <p14:tracePt t="66308" x="5976938" y="3421063"/>
          <p14:tracePt t="66318" x="5961063" y="3479800"/>
          <p14:tracePt t="66325" x="5961063" y="3505200"/>
          <p14:tracePt t="66334" x="5951538" y="3548063"/>
          <p14:tracePt t="66341" x="5935663" y="3589338"/>
          <p14:tracePt t="66351" x="5935663" y="3632200"/>
          <p14:tracePt t="66357" x="5918200" y="3675063"/>
          <p14:tracePt t="66367" x="5918200" y="3690938"/>
          <p14:tracePt t="66373" x="5910263" y="3716338"/>
          <p14:tracePt t="66384" x="5910263" y="3741738"/>
          <p14:tracePt t="66389" x="5910263" y="3759200"/>
          <p14:tracePt t="66401" x="5892800" y="3759200"/>
          <p14:tracePt t="66405" x="5892800" y="3767138"/>
          <p14:tracePt t="66428" x="5892800" y="3784600"/>
          <p14:tracePt t="66564" x="5875338" y="3784600"/>
          <p14:tracePt t="66788" x="5875338" y="3767138"/>
          <p14:tracePt t="66812" x="5875338" y="3759200"/>
          <p14:tracePt t="66828" x="5875338" y="3741738"/>
          <p14:tracePt t="66836" x="5875338" y="3716338"/>
          <p14:tracePt t="66844" x="5875338" y="37004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A304-7CDC-4985-B8C2-0ACED1A97CFE}"/>
              </a:ext>
            </a:extLst>
          </p:cNvPr>
          <p:cNvSpPr>
            <a:spLocks noGrp="1"/>
          </p:cNvSpPr>
          <p:nvPr>
            <p:ph type="title"/>
          </p:nvPr>
        </p:nvSpPr>
        <p:spPr>
          <a:xfrm>
            <a:off x="1520456" y="116632"/>
            <a:ext cx="8314660" cy="378480"/>
          </a:xfrm>
        </p:spPr>
        <p:txBody>
          <a:bodyPr>
            <a:noAutofit/>
          </a:bodyPr>
          <a:lstStyle/>
          <a:p>
            <a:pPr algn="ctr"/>
            <a:r>
              <a:rPr lang="en-US" sz="3200" dirty="0"/>
              <a:t>Methodology and function descriptions: part 1</a:t>
            </a:r>
          </a:p>
        </p:txBody>
      </p:sp>
      <p:sp>
        <p:nvSpPr>
          <p:cNvPr id="3" name="Content Placeholder 2">
            <a:extLst>
              <a:ext uri="{FF2B5EF4-FFF2-40B4-BE49-F238E27FC236}">
                <a16:creationId xmlns:a16="http://schemas.microsoft.com/office/drawing/2014/main" id="{F06FA701-B958-4DDB-9C1A-87FAB5000D8E}"/>
              </a:ext>
            </a:extLst>
          </p:cNvPr>
          <p:cNvSpPr>
            <a:spLocks noGrp="1"/>
          </p:cNvSpPr>
          <p:nvPr>
            <p:ph idx="1"/>
          </p:nvPr>
        </p:nvSpPr>
        <p:spPr>
          <a:xfrm>
            <a:off x="973121" y="5339816"/>
            <a:ext cx="4102217" cy="543592"/>
          </a:xfrm>
        </p:spPr>
        <p:txBody>
          <a:bodyPr>
            <a:normAutofit/>
          </a:bodyPr>
          <a:lstStyle/>
          <a:p>
            <a:r>
              <a:rPr lang="en-US" sz="1200" b="1" dirty="0" err="1"/>
              <a:t>trainvalid_creation_func.m</a:t>
            </a:r>
            <a:r>
              <a:rPr lang="en-US" sz="1200" dirty="0"/>
              <a:t> : This function is developed to calculate the train or validation for features and target.</a:t>
            </a:r>
          </a:p>
        </p:txBody>
      </p:sp>
      <p:pic>
        <p:nvPicPr>
          <p:cNvPr id="5" name="Picture 4">
            <a:extLst>
              <a:ext uri="{FF2B5EF4-FFF2-40B4-BE49-F238E27FC236}">
                <a16:creationId xmlns:a16="http://schemas.microsoft.com/office/drawing/2014/main" id="{DC8C7640-7520-4CE8-A533-8668AC9E9B12}"/>
              </a:ext>
            </a:extLst>
          </p:cNvPr>
          <p:cNvPicPr>
            <a:picLocks noChangeAspect="1"/>
          </p:cNvPicPr>
          <p:nvPr/>
        </p:nvPicPr>
        <p:blipFill>
          <a:blip r:embed="rId4"/>
          <a:stretch>
            <a:fillRect/>
          </a:stretch>
        </p:blipFill>
        <p:spPr>
          <a:xfrm>
            <a:off x="8255774" y="798632"/>
            <a:ext cx="3514725" cy="1409700"/>
          </a:xfrm>
          <a:prstGeom prst="rect">
            <a:avLst/>
          </a:prstGeom>
        </p:spPr>
      </p:pic>
      <p:pic>
        <p:nvPicPr>
          <p:cNvPr id="7" name="Picture 6">
            <a:extLst>
              <a:ext uri="{FF2B5EF4-FFF2-40B4-BE49-F238E27FC236}">
                <a16:creationId xmlns:a16="http://schemas.microsoft.com/office/drawing/2014/main" id="{72A311AF-40D7-4AF3-9064-B1304B054045}"/>
              </a:ext>
            </a:extLst>
          </p:cNvPr>
          <p:cNvPicPr>
            <a:picLocks noChangeAspect="1"/>
          </p:cNvPicPr>
          <p:nvPr/>
        </p:nvPicPr>
        <p:blipFill>
          <a:blip r:embed="rId5"/>
          <a:stretch>
            <a:fillRect/>
          </a:stretch>
        </p:blipFill>
        <p:spPr>
          <a:xfrm>
            <a:off x="90464" y="692476"/>
            <a:ext cx="8165310" cy="4089250"/>
          </a:xfrm>
          <a:prstGeom prst="rect">
            <a:avLst/>
          </a:prstGeom>
        </p:spPr>
      </p:pic>
      <p:sp>
        <p:nvSpPr>
          <p:cNvPr id="6" name="Content Placeholder 2">
            <a:extLst>
              <a:ext uri="{FF2B5EF4-FFF2-40B4-BE49-F238E27FC236}">
                <a16:creationId xmlns:a16="http://schemas.microsoft.com/office/drawing/2014/main" id="{A0A6194E-3095-4C79-9A03-886BBE20F95A}"/>
              </a:ext>
            </a:extLst>
          </p:cNvPr>
          <p:cNvSpPr txBox="1">
            <a:spLocks/>
          </p:cNvSpPr>
          <p:nvPr/>
        </p:nvSpPr>
        <p:spPr>
          <a:xfrm>
            <a:off x="8792407" y="2737101"/>
            <a:ext cx="2751589" cy="691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b="1" dirty="0" err="1"/>
              <a:t>mysimcos_func.m</a:t>
            </a:r>
            <a:r>
              <a:rPr lang="en-US" sz="1200" dirty="0"/>
              <a:t> : This function is developed to calculate the cosine score between two vectors.</a:t>
            </a:r>
          </a:p>
        </p:txBody>
      </p:sp>
      <p:pic>
        <p:nvPicPr>
          <p:cNvPr id="4" name="Audio 3">
            <a:hlinkClick r:id="" action="ppaction://media"/>
            <a:extLst>
              <a:ext uri="{FF2B5EF4-FFF2-40B4-BE49-F238E27FC236}">
                <a16:creationId xmlns:a16="http://schemas.microsoft.com/office/drawing/2014/main" id="{4FAABBDB-6171-5C46-8F2B-95A9801C32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1111416"/>
      </p:ext>
    </p:extLst>
  </p:cSld>
  <p:clrMapOvr>
    <a:masterClrMapping/>
  </p:clrMapOvr>
  <mc:AlternateContent xmlns:mc="http://schemas.openxmlformats.org/markup-compatibility/2006">
    <mc:Choice xmlns:p14="http://schemas.microsoft.com/office/powerpoint/2010/main" Requires="p14">
      <p:transition spd="slow" p14:dur="2000" advTm="62314"/>
    </mc:Choice>
    <mc:Fallback>
      <p:transition spd="slow" advTm="62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204" x="5875338" y="3700463"/>
          <p14:tracePt t="5213" x="5834063" y="3700463"/>
          <p14:tracePt t="5221" x="5799138" y="3700463"/>
          <p14:tracePt t="5229" x="5740400" y="3700463"/>
          <p14:tracePt t="5237" x="5681663" y="3690938"/>
          <p14:tracePt t="5245" x="5613400" y="3675063"/>
          <p14:tracePt t="5253" x="5545138" y="3657600"/>
          <p14:tracePt t="5261" x="5418138" y="3614738"/>
          <p14:tracePt t="5269" x="5283200" y="3573463"/>
          <p14:tracePt t="5278" x="5207000" y="3548063"/>
          <p14:tracePt t="5284" x="5003800" y="3446463"/>
          <p14:tracePt t="5294" x="4927600" y="3411538"/>
          <p14:tracePt t="5300" x="4833938" y="3335338"/>
          <p14:tracePt t="5310" x="4724400" y="3251200"/>
          <p14:tracePt t="5316" x="4640263" y="3182938"/>
          <p14:tracePt t="5325" x="4564063" y="3116263"/>
          <p14:tracePt t="5333" x="4538663" y="3090863"/>
          <p14:tracePt t="5340" x="4513263" y="3030538"/>
          <p14:tracePt t="5349" x="4478338" y="2989263"/>
          <p14:tracePt t="5357" x="4470400" y="2963863"/>
          <p14:tracePt t="5364" x="4452938" y="2946400"/>
          <p14:tracePt t="5372" x="4452938" y="2921000"/>
          <p14:tracePt t="5380" x="4452938" y="2903538"/>
          <p14:tracePt t="5596" x="4427538" y="2903538"/>
          <p14:tracePt t="5604" x="4386263" y="2903538"/>
          <p14:tracePt t="5613" x="4343400" y="2903538"/>
          <p14:tracePt t="5620" x="4284663" y="2887663"/>
          <p14:tracePt t="5629" x="4241800" y="2878138"/>
          <p14:tracePt t="5636" x="4191000" y="2862263"/>
          <p14:tracePt t="5645" x="4106863" y="2836863"/>
          <p14:tracePt t="5653" x="4021138" y="2811463"/>
          <p14:tracePt t="5661" x="3954463" y="2776538"/>
          <p14:tracePt t="5668" x="3929063" y="2776538"/>
          <p14:tracePt t="5677" x="3886200" y="2751138"/>
          <p14:tracePt t="5684" x="3843338" y="2735263"/>
          <p14:tracePt t="5694" x="3802063" y="2709863"/>
          <p14:tracePt t="5700" x="3767138" y="2692400"/>
          <p14:tracePt t="5708" x="3759200" y="2667000"/>
          <p14:tracePt t="5717" x="3741738" y="2649538"/>
          <p14:tracePt t="5724" x="3741738" y="2641600"/>
          <p14:tracePt t="5732" x="3725863" y="2624138"/>
          <p14:tracePt t="5740" x="3725863" y="2608263"/>
          <p14:tracePt t="5748" x="3725863" y="2598738"/>
          <p14:tracePt t="10650" x="3802063" y="2514600"/>
          <p14:tracePt t="10658" x="3868738" y="2446338"/>
          <p14:tracePt t="10667" x="3962400" y="2370138"/>
          <p14:tracePt t="10674" x="4046538" y="2303463"/>
          <p14:tracePt t="10682" x="4148138" y="2235200"/>
          <p14:tracePt t="10690" x="4259263" y="2176463"/>
          <p14:tracePt t="10698" x="4368800" y="2133600"/>
          <p14:tracePt t="10706" x="4495800" y="2082800"/>
          <p14:tracePt t="10714" x="4597400" y="2039938"/>
          <p14:tracePt t="10722" x="4800600" y="1955800"/>
          <p14:tracePt t="10731" x="5011738" y="1897063"/>
          <p14:tracePt t="10738" x="5207000" y="1846263"/>
          <p14:tracePt t="10746" x="5392738" y="1811338"/>
          <p14:tracePt t="10754" x="5588000" y="1785938"/>
          <p14:tracePt t="10762" x="5765800" y="1760538"/>
          <p14:tracePt t="10770" x="5849938" y="1760538"/>
          <p14:tracePt t="10778" x="5994400" y="1744663"/>
          <p14:tracePt t="10786" x="6129338" y="1744663"/>
          <p14:tracePt t="10794" x="6256338" y="1744663"/>
          <p14:tracePt t="10802" x="6367463" y="1744663"/>
          <p14:tracePt t="10811" x="6392863" y="1744663"/>
          <p14:tracePt t="10818" x="6469063" y="1744663"/>
          <p14:tracePt t="10828" x="6519863" y="1735138"/>
          <p14:tracePt t="10834" x="6561138" y="1735138"/>
          <p14:tracePt t="10844" x="6621463" y="1719263"/>
          <p14:tracePt t="10850" x="6646863" y="1693863"/>
          <p14:tracePt t="10861" x="6672263" y="1676400"/>
          <p14:tracePt t="11074" x="6756400" y="1651000"/>
          <p14:tracePt t="11082" x="6858000" y="1617663"/>
          <p14:tracePt t="11090" x="6926263" y="1608138"/>
          <p14:tracePt t="11098" x="7027863" y="1592263"/>
          <p14:tracePt t="11106" x="7112000" y="1574800"/>
          <p14:tracePt t="11114" x="7205663" y="1574800"/>
          <p14:tracePt t="11122" x="7315200" y="1566863"/>
          <p14:tracePt t="11130" x="7399338" y="1566863"/>
          <p14:tracePt t="11138" x="7612063" y="1566863"/>
          <p14:tracePt t="11146" x="7805738" y="1566863"/>
          <p14:tracePt t="11154" x="8018463" y="1566863"/>
          <p14:tracePt t="11162" x="8102600" y="1566863"/>
          <p14:tracePt t="11169" x="8262938" y="1566863"/>
          <p14:tracePt t="11178" x="8389938" y="1566863"/>
          <p14:tracePt t="11186" x="8450263" y="1566863"/>
          <p14:tracePt t="11195" x="8534400" y="1574800"/>
          <p14:tracePt t="11201" x="8602663" y="1592263"/>
          <p14:tracePt t="11211" x="8661400" y="1608138"/>
          <p14:tracePt t="11217" x="8712200" y="1608138"/>
          <p14:tracePt t="11227" x="8745538" y="1608138"/>
          <p14:tracePt t="11234" x="8788400" y="1617663"/>
          <p14:tracePt t="11241" x="8796338" y="1633538"/>
          <p14:tracePt t="11250" x="8821738" y="1633538"/>
          <p14:tracePt t="11257" x="8856663" y="1651000"/>
          <p14:tracePt t="11266" x="8864600" y="1651000"/>
          <p14:tracePt t="11273" x="8882063" y="1651000"/>
          <p14:tracePt t="11282" x="8897938" y="1658938"/>
          <p14:tracePt t="11290" x="8907463" y="1658938"/>
          <p14:tracePt t="11306" x="8923338" y="1658938"/>
          <p14:tracePt t="11314" x="8923338" y="1676400"/>
          <p14:tracePt t="11330" x="8940800" y="1676400"/>
          <p14:tracePt t="11370" x="8948738" y="1676400"/>
          <p14:tracePt t="11386" x="8966200" y="1676400"/>
          <p14:tracePt t="11394" x="8966200" y="1658938"/>
          <p14:tracePt t="11401" x="8983663" y="1658938"/>
          <p14:tracePt t="11434" x="8991600" y="1658938"/>
          <p14:tracePt t="11474" x="9009063" y="1658938"/>
          <p14:tracePt t="11498" x="9024938" y="1651000"/>
          <p14:tracePt t="11514" x="9034463" y="1651000"/>
          <p14:tracePt t="11521" x="9050338" y="1633538"/>
          <p14:tracePt t="11537" x="9067800" y="1617663"/>
          <p14:tracePt t="11545" x="9075738" y="1617663"/>
          <p14:tracePt t="11553" x="9093200" y="1617663"/>
          <p14:tracePt t="11561" x="9101138" y="1608138"/>
          <p14:tracePt t="11569" x="9118600" y="1592263"/>
          <p14:tracePt t="11585" x="9136063" y="1592263"/>
          <p14:tracePt t="11594" x="9136063" y="1574800"/>
          <p14:tracePt t="11601" x="9144000" y="1574800"/>
          <p14:tracePt t="11786" x="9136063" y="1574800"/>
          <p14:tracePt t="11817" x="9118600" y="1574800"/>
          <p14:tracePt t="11841" x="9101138" y="1574800"/>
          <p14:tracePt t="11857" x="9093200" y="1574800"/>
          <p14:tracePt t="14750" x="9093200" y="1566863"/>
          <p14:tracePt t="14757" x="9101138" y="1549400"/>
          <p14:tracePt t="14766" x="9118600" y="1524000"/>
          <p14:tracePt t="14774" x="9144000" y="1506538"/>
          <p14:tracePt t="14782" x="9161463" y="1481138"/>
          <p14:tracePt t="14790" x="9186863" y="1465263"/>
          <p14:tracePt t="14798" x="9220200" y="1439863"/>
          <p14:tracePt t="14806" x="9245600" y="1414463"/>
          <p14:tracePt t="14814" x="9271000" y="1397000"/>
          <p14:tracePt t="14822" x="9304338" y="1371600"/>
          <p14:tracePt t="14830" x="9347200" y="1354138"/>
          <p14:tracePt t="14838" x="9355138" y="1338263"/>
          <p14:tracePt t="14846" x="9380538" y="1338263"/>
          <p14:tracePt t="14854" x="9398000" y="1328738"/>
          <p14:tracePt t="14862" x="9423400" y="1328738"/>
          <p14:tracePt t="14870" x="9440863" y="1312863"/>
          <p14:tracePt t="14878" x="9456738" y="1312863"/>
          <p14:tracePt t="14886" x="9466263" y="1312863"/>
          <p14:tracePt t="14894" x="9499600" y="1312863"/>
          <p14:tracePt t="14911" x="9507538" y="1312863"/>
          <p14:tracePt t="14918" x="9525000" y="1312863"/>
          <p14:tracePt t="14927" x="9542463" y="1312863"/>
          <p14:tracePt t="14934" x="9550400" y="1328738"/>
          <p14:tracePt t="14942" x="9567863" y="1338263"/>
          <p14:tracePt t="14950" x="9567863" y="1354138"/>
          <p14:tracePt t="14958" x="9583738" y="1379538"/>
          <p14:tracePt t="14966" x="9593263" y="1397000"/>
          <p14:tracePt t="14974" x="9609138" y="1422400"/>
          <p14:tracePt t="14982" x="9609138" y="1455738"/>
          <p14:tracePt t="14990" x="9618663" y="1481138"/>
          <p14:tracePt t="14998" x="9634538" y="1524000"/>
          <p14:tracePt t="15006" x="9634538" y="1549400"/>
          <p14:tracePt t="15014" x="9652000" y="1592263"/>
          <p14:tracePt t="15021" x="9652000" y="1617663"/>
          <p14:tracePt t="15030" x="9659938" y="1651000"/>
          <p14:tracePt t="15037" x="9659938" y="1693863"/>
          <p14:tracePt t="15045" x="9659938" y="1735138"/>
          <p14:tracePt t="15053" x="9659938" y="1760538"/>
          <p14:tracePt t="15061" x="9659938" y="1803400"/>
          <p14:tracePt t="15069" x="9659938" y="1828800"/>
          <p14:tracePt t="15077" x="9659938" y="1854200"/>
          <p14:tracePt t="15085" x="9659938" y="1871663"/>
          <p14:tracePt t="15094" x="9659938" y="1887538"/>
          <p14:tracePt t="15102" x="9659938" y="1897063"/>
          <p14:tracePt t="15373" x="9659938" y="1912938"/>
          <p14:tracePt t="15381" x="9659938" y="1955800"/>
          <p14:tracePt t="15389" x="9659938" y="1998663"/>
          <p14:tracePt t="15397" x="9652000" y="2024063"/>
          <p14:tracePt t="15405" x="9652000" y="2057400"/>
          <p14:tracePt t="15413" x="9634538" y="2082800"/>
          <p14:tracePt t="15421" x="9634538" y="2108200"/>
          <p14:tracePt t="15429" x="9634538" y="2125663"/>
          <p14:tracePt t="15437" x="9634538" y="2176463"/>
          <p14:tracePt t="15445" x="9634538" y="2235200"/>
          <p14:tracePt t="15453" x="9618663" y="2278063"/>
          <p14:tracePt t="15461" x="9618663" y="2328863"/>
          <p14:tracePt t="15469" x="9618663" y="2362200"/>
          <p14:tracePt t="15478" x="9609138" y="2405063"/>
          <p14:tracePt t="15485" x="9609138" y="2446338"/>
          <p14:tracePt t="15494" x="9609138" y="2489200"/>
          <p14:tracePt t="15501" x="9609138" y="2532063"/>
          <p14:tracePt t="15511" x="9609138" y="2540000"/>
          <p14:tracePt t="15517" x="9609138" y="2582863"/>
          <p14:tracePt t="15525" x="9609138" y="2608263"/>
          <p14:tracePt t="15533" x="9609138" y="2641600"/>
          <p14:tracePt t="15542" x="9609138" y="2649538"/>
          <p14:tracePt t="15550" x="9609138" y="2684463"/>
          <p14:tracePt t="15558" x="9609138" y="2709863"/>
          <p14:tracePt t="15566" x="9609138" y="2735263"/>
          <p14:tracePt t="15574" x="9593263" y="2751138"/>
          <p14:tracePt t="15581" x="9593263" y="2776538"/>
          <p14:tracePt t="15589" x="9593263" y="2811463"/>
          <p14:tracePt t="15598" x="9593263" y="2819400"/>
          <p14:tracePt t="15606" x="9593263" y="2836863"/>
          <p14:tracePt t="15622" x="9593263" y="2852738"/>
          <p14:tracePt t="15637" x="9593263" y="2862263"/>
          <p14:tracePt t="15653" x="9593263" y="2878138"/>
          <p14:tracePt t="15661" x="9593263" y="2887663"/>
          <p14:tracePt t="15669" x="9593263" y="2903538"/>
          <p14:tracePt t="15678" x="9593263" y="2921000"/>
          <p14:tracePt t="15685" x="9593263" y="2928938"/>
          <p14:tracePt t="15694" x="9583738" y="2946400"/>
          <p14:tracePt t="15702" x="9583738" y="2963863"/>
          <p14:tracePt t="15711" x="9583738" y="2971800"/>
          <p14:tracePt t="15733" x="9583738" y="2989263"/>
          <p14:tracePt t="15749" x="9583738" y="3005138"/>
          <p14:tracePt t="15765" x="9583738" y="3014663"/>
          <p14:tracePt t="15773" x="9583738" y="3030538"/>
          <p14:tracePt t="15781" x="9583738" y="3048000"/>
          <p14:tracePt t="15789" x="9567863" y="3055938"/>
          <p14:tracePt t="15805" x="9567863" y="3073400"/>
          <p14:tracePt t="15821" x="9567863" y="3090863"/>
          <p14:tracePt t="15845" x="9567863" y="3098800"/>
          <p14:tracePt t="23410" x="9550400" y="3098800"/>
          <p14:tracePt t="23419" x="9542463" y="3116263"/>
          <p14:tracePt t="23428" x="9507538" y="3116263"/>
          <p14:tracePt t="23434" x="9499600" y="3132138"/>
          <p14:tracePt t="23444" x="9482138" y="3132138"/>
          <p14:tracePt t="23450" x="9456738" y="3141663"/>
          <p14:tracePt t="23458" x="9440863" y="3141663"/>
          <p14:tracePt t="23467" x="9415463" y="3141663"/>
          <p14:tracePt t="23474" x="9398000" y="3141663"/>
          <p14:tracePt t="23483" x="9372600" y="3141663"/>
          <p14:tracePt t="23490" x="9355138" y="3141663"/>
          <p14:tracePt t="23499" x="9347200" y="3141663"/>
          <p14:tracePt t="23506" x="9347200" y="3132138"/>
          <p14:tracePt t="23514" x="9329738" y="3132138"/>
          <p14:tracePt t="23522" x="9313863" y="3116263"/>
          <p14:tracePt t="23531" x="9313863" y="3098800"/>
          <p14:tracePt t="23538" x="9313863" y="3090863"/>
          <p14:tracePt t="23547" x="9304338" y="3073400"/>
          <p14:tracePt t="23563" x="9304338" y="3055938"/>
          <p14:tracePt t="23570" x="9304338" y="3048000"/>
          <p14:tracePt t="23578" x="9288463" y="3030538"/>
          <p14:tracePt t="23602" x="9288463" y="3014663"/>
          <p14:tracePt t="23626" x="9288463" y="3005138"/>
          <p14:tracePt t="23650" x="9288463" y="2989263"/>
          <p14:tracePt t="23666" x="9288463" y="2971800"/>
          <p14:tracePt t="23674" x="9288463" y="2963863"/>
          <p14:tracePt t="23683" x="9288463" y="2946400"/>
          <p14:tracePt t="23690" x="9288463" y="2928938"/>
          <p14:tracePt t="23698" x="9288463" y="2921000"/>
          <p14:tracePt t="23706" x="9288463" y="2903538"/>
          <p14:tracePt t="23714" x="9288463" y="2887663"/>
          <p14:tracePt t="23731" x="9288463" y="2878138"/>
          <p14:tracePt t="23746" x="9288463" y="2862263"/>
          <p14:tracePt t="23786" x="9288463" y="2852738"/>
          <p14:tracePt t="23802" x="9288463" y="2836863"/>
          <p14:tracePt t="23818" x="9288463" y="2819400"/>
          <p14:tracePt t="23827" x="9288463" y="2811463"/>
          <p14:tracePt t="23834" x="9288463" y="2794000"/>
          <p14:tracePt t="23842" x="9288463" y="2776538"/>
          <p14:tracePt t="23850" x="9288463" y="2768600"/>
          <p14:tracePt t="23866" x="9288463" y="2751138"/>
          <p14:tracePt t="23874" x="9288463" y="2735263"/>
          <p14:tracePt t="23890" x="9288463" y="2725738"/>
          <p14:tracePt t="23898" x="9288463" y="2709863"/>
          <p14:tracePt t="23906" x="9288463" y="2692400"/>
          <p14:tracePt t="23914" x="9288463" y="2667000"/>
          <p14:tracePt t="23922" x="9288463" y="2649538"/>
          <p14:tracePt t="23930" x="9288463" y="2624138"/>
          <p14:tracePt t="23938" x="9288463" y="2598738"/>
          <p14:tracePt t="23946" x="9288463" y="2573338"/>
          <p14:tracePt t="23954" x="9288463" y="2557463"/>
          <p14:tracePt t="23962" x="9304338" y="2532063"/>
          <p14:tracePt t="23970" x="9304338" y="2497138"/>
          <p14:tracePt t="23978" x="9313863" y="2471738"/>
          <p14:tracePt t="23986" x="9313863" y="2455863"/>
          <p14:tracePt t="23995" x="9313863" y="2430463"/>
          <p14:tracePt t="24002" x="9313863" y="2405063"/>
          <p14:tracePt t="24011" x="9313863" y="2387600"/>
          <p14:tracePt t="24018" x="9313863" y="2362200"/>
          <p14:tracePt t="24028" x="9313863" y="2344738"/>
          <p14:tracePt t="24034" x="9313863" y="2328863"/>
          <p14:tracePt t="24042" x="9313863" y="2303463"/>
          <p14:tracePt t="24050" x="9313863" y="2278063"/>
          <p14:tracePt t="24061" x="9313863" y="2260600"/>
          <p14:tracePt t="24066" x="9313863" y="2252663"/>
          <p14:tracePt t="24074" x="9313863" y="2235200"/>
          <p14:tracePt t="24082" x="9313863" y="2209800"/>
          <p14:tracePt t="24090" x="9304338" y="2192338"/>
          <p14:tracePt t="24098" x="9304338" y="2176463"/>
          <p14:tracePt t="24106" x="9288463" y="2151063"/>
          <p14:tracePt t="24114" x="9271000" y="2125663"/>
          <p14:tracePt t="24122" x="9271000" y="2090738"/>
          <p14:tracePt t="24130" x="9245600" y="2065338"/>
          <p14:tracePt t="24138" x="9245600" y="2039938"/>
          <p14:tracePt t="24146" x="9228138" y="2014538"/>
          <p14:tracePt t="24154" x="9228138" y="1973263"/>
          <p14:tracePt t="24162" x="9220200" y="1938338"/>
          <p14:tracePt t="24170" x="9202738" y="1912938"/>
          <p14:tracePt t="24178" x="9202738" y="1887538"/>
          <p14:tracePt t="24186" x="9186863" y="1871663"/>
          <p14:tracePt t="24194" x="9186863" y="1846263"/>
          <p14:tracePt t="24202" x="9186863" y="1828800"/>
          <p14:tracePt t="24211" x="9186863" y="1811338"/>
          <p14:tracePt t="24218" x="9177338" y="1803400"/>
          <p14:tracePt t="24228" x="9177338" y="1785938"/>
          <p14:tracePt t="24234" x="9177338" y="1778000"/>
          <p14:tracePt t="24250" x="9177338" y="1760538"/>
          <p14:tracePt t="24274" x="9177338" y="1744663"/>
          <p14:tracePt t="24769" x="9177338" y="1735138"/>
          <p14:tracePt t="24778" x="9177338" y="1719263"/>
          <p14:tracePt t="24786" x="9177338" y="1693863"/>
          <p14:tracePt t="24795" x="9177338" y="1658938"/>
          <p14:tracePt t="24802" x="9177338" y="1633538"/>
          <p14:tracePt t="24811" x="9161463" y="1608138"/>
          <p14:tracePt t="24817" x="9161463" y="1574800"/>
          <p14:tracePt t="24825" x="9161463" y="1549400"/>
          <p14:tracePt t="24833" x="9161463" y="1531938"/>
          <p14:tracePt t="24841" x="9161463" y="1524000"/>
          <p14:tracePt t="24849" x="9161463" y="1498600"/>
          <p14:tracePt t="24857" x="9144000" y="1481138"/>
          <p14:tracePt t="24865" x="9144000" y="1465263"/>
          <p14:tracePt t="24873" x="9144000" y="1455738"/>
          <p14:tracePt t="24889" x="9144000" y="1439863"/>
          <p14:tracePt t="24897" x="9136063" y="1439863"/>
          <p14:tracePt t="24905" x="9136063" y="1422400"/>
          <p14:tracePt t="24921" x="9136063" y="1414463"/>
          <p14:tracePt t="24929" x="9118600" y="1414463"/>
          <p14:tracePt t="24945" x="9118600" y="1397000"/>
          <p14:tracePt t="25017" x="9101138" y="1379538"/>
          <p14:tracePt t="25505" x="9101138" y="1354138"/>
          <p14:tracePt t="25513" x="9101138" y="1328738"/>
          <p14:tracePt t="25521" x="9101138" y="1295400"/>
          <p14:tracePt t="25529" x="9101138" y="1244600"/>
          <p14:tracePt t="25537" x="9101138" y="1185863"/>
          <p14:tracePt t="25545" x="9101138" y="1160463"/>
          <p14:tracePt t="25553" x="9118600" y="1117600"/>
          <p14:tracePt t="25561" x="9136063" y="1074738"/>
          <p14:tracePt t="25568" x="9144000" y="1033463"/>
          <p14:tracePt t="25578" x="9161463" y="1016000"/>
          <p14:tracePt t="25584" x="9161463" y="990600"/>
          <p14:tracePt t="25594" x="9177338" y="965200"/>
          <p14:tracePt t="25600" x="9186863" y="947738"/>
          <p14:tracePt t="25608" x="9202738" y="947738"/>
          <p14:tracePt t="25616" x="9220200" y="939800"/>
          <p14:tracePt t="25624" x="9228138" y="939800"/>
          <p14:tracePt t="25632" x="9245600" y="939800"/>
          <p14:tracePt t="25640" x="9263063" y="939800"/>
          <p14:tracePt t="25648" x="9288463" y="939800"/>
          <p14:tracePt t="25656" x="9304338" y="939800"/>
          <p14:tracePt t="25664" x="9313863" y="939800"/>
          <p14:tracePt t="25672" x="9347200" y="947738"/>
          <p14:tracePt t="25680" x="9372600" y="947738"/>
          <p14:tracePt t="25688" x="9380538" y="965200"/>
          <p14:tracePt t="25696" x="9415463" y="990600"/>
          <p14:tracePt t="25704" x="9423400" y="1008063"/>
          <p14:tracePt t="25712" x="9440863" y="1033463"/>
          <p14:tracePt t="25720" x="9466263" y="1058863"/>
          <p14:tracePt t="25729" x="9482138" y="1074738"/>
          <p14:tracePt t="25737" x="9482138" y="1092200"/>
          <p14:tracePt t="25744" x="9499600" y="1117600"/>
          <p14:tracePt t="25752" x="9507538" y="1135063"/>
          <p14:tracePt t="25761" x="9507538" y="1143000"/>
          <p14:tracePt t="25768" x="9525000" y="1176338"/>
          <p14:tracePt t="25778" x="9525000" y="1185863"/>
          <p14:tracePt t="25785" x="9542463" y="1201738"/>
          <p14:tracePt t="25794" x="9542463" y="1227138"/>
          <p14:tracePt t="25808" x="9550400" y="1252538"/>
          <p14:tracePt t="25816" x="9550400" y="1270000"/>
          <p14:tracePt t="25825" x="9550400" y="1287463"/>
          <p14:tracePt t="25832" x="9567863" y="1295400"/>
          <p14:tracePt t="25840" x="9567863" y="1312863"/>
          <p14:tracePt t="25856" x="9583738" y="1328738"/>
          <p14:tracePt t="25872" x="9583738" y="1338263"/>
          <p14:tracePt t="25904" x="9583738" y="1354138"/>
          <p14:tracePt t="26368" x="9567863" y="1354138"/>
          <p14:tracePt t="26824" x="9567863" y="1371600"/>
          <p14:tracePt t="26831" x="9567863" y="1397000"/>
          <p14:tracePt t="26839" x="9593263" y="1439863"/>
          <p14:tracePt t="26847" x="9609138" y="1498600"/>
          <p14:tracePt t="26855" x="9618663" y="1531938"/>
          <p14:tracePt t="26864" x="9652000" y="1592263"/>
          <p14:tracePt t="26871" x="9659938" y="1651000"/>
          <p14:tracePt t="26879" x="9694863" y="1693863"/>
          <p14:tracePt t="26887" x="9702800" y="1735138"/>
          <p14:tracePt t="26896" x="9736138" y="1778000"/>
          <p14:tracePt t="26904" x="9745663" y="1811338"/>
          <p14:tracePt t="26911" x="9779000" y="1854200"/>
          <p14:tracePt t="26919" x="9786938" y="1897063"/>
          <p14:tracePt t="26927" x="9804400" y="1930400"/>
          <p14:tracePt t="26935" x="9821863" y="1955800"/>
          <p14:tracePt t="26945" x="9829800" y="1998663"/>
          <p14:tracePt t="26951" x="9847263" y="2014538"/>
          <p14:tracePt t="26961" x="9847263" y="2039938"/>
          <p14:tracePt t="26967" x="9863138" y="2065338"/>
          <p14:tracePt t="26975" x="9872663" y="2090738"/>
          <p14:tracePt t="26983" x="9872663" y="2108200"/>
          <p14:tracePt t="26994" x="9872663" y="2133600"/>
          <p14:tracePt t="26999" x="9888538" y="2151063"/>
          <p14:tracePt t="27007" x="9888538" y="2166938"/>
          <p14:tracePt t="27023" x="9888538" y="2176463"/>
          <p14:tracePt t="27047" x="9888538" y="2192338"/>
          <p14:tracePt t="27079" x="9888538" y="2209800"/>
          <p14:tracePt t="27119" x="9888538" y="2217738"/>
          <p14:tracePt t="27167" x="9888538" y="2235200"/>
          <p14:tracePt t="27191" x="9888538" y="2252663"/>
          <p14:tracePt t="27199" x="9872663" y="2260600"/>
          <p14:tracePt t="27207" x="9872663" y="2278063"/>
          <p14:tracePt t="27215" x="9847263" y="2293938"/>
          <p14:tracePt t="27223" x="9829800" y="2303463"/>
          <p14:tracePt t="27231" x="9821863" y="2319338"/>
          <p14:tracePt t="27239" x="9786938" y="2319338"/>
          <p14:tracePt t="27247" x="9779000" y="2328863"/>
          <p14:tracePt t="27255" x="9745663" y="2344738"/>
          <p14:tracePt t="27263" x="9702800" y="2362200"/>
          <p14:tracePt t="27271" x="9677400" y="2362200"/>
          <p14:tracePt t="27279" x="9652000" y="2362200"/>
          <p14:tracePt t="27287" x="9609138" y="2370138"/>
          <p14:tracePt t="27295" x="9567863" y="2370138"/>
          <p14:tracePt t="27303" x="9507538" y="2370138"/>
          <p14:tracePt t="27311" x="9466263" y="2370138"/>
          <p14:tracePt t="27319" x="9440863" y="2370138"/>
          <p14:tracePt t="27328" x="9415463" y="2387600"/>
          <p14:tracePt t="27335" x="9372600" y="2387600"/>
          <p14:tracePt t="27345" x="9347200" y="2387600"/>
          <p14:tracePt t="27351" x="9304338" y="2387600"/>
          <p14:tracePt t="27361" x="9288463" y="2387600"/>
          <p14:tracePt t="27367" x="9263063" y="2405063"/>
          <p14:tracePt t="27375" x="9228138" y="2405063"/>
          <p14:tracePt t="27383" x="9202738" y="2405063"/>
          <p14:tracePt t="27391" x="9186863" y="2405063"/>
          <p14:tracePt t="27399" x="9144000" y="2405063"/>
          <p14:tracePt t="27407" x="9136063" y="2405063"/>
          <p14:tracePt t="27415" x="9101138" y="2405063"/>
          <p14:tracePt t="27423" x="9075738" y="2405063"/>
          <p14:tracePt t="27431" x="9067800" y="2405063"/>
          <p14:tracePt t="27439" x="9034463" y="2405063"/>
          <p14:tracePt t="27447" x="9024938" y="2405063"/>
          <p14:tracePt t="27455" x="9009063" y="2405063"/>
          <p14:tracePt t="27471" x="8991600" y="2405063"/>
          <p14:tracePt t="27479" x="8983663" y="2405063"/>
          <p14:tracePt t="27511" x="8966200" y="2405063"/>
          <p14:tracePt t="27567" x="8948738" y="2405063"/>
          <p14:tracePt t="27631" x="8948738" y="2387600"/>
          <p14:tracePt t="27807" x="8948738" y="2370138"/>
          <p14:tracePt t="27847" x="8948738" y="2362200"/>
          <p14:tracePt t="27855" x="8940800" y="2344738"/>
          <p14:tracePt t="27863" x="8940800" y="2328863"/>
          <p14:tracePt t="27871" x="8940800" y="2319338"/>
          <p14:tracePt t="27879" x="8923338" y="2303463"/>
          <p14:tracePt t="27887" x="8923338" y="2278063"/>
          <p14:tracePt t="27895" x="8923338" y="2260600"/>
          <p14:tracePt t="27903" x="8907463" y="2235200"/>
          <p14:tracePt t="27911" x="8907463" y="2217738"/>
          <p14:tracePt t="27919" x="8897938" y="2192338"/>
          <p14:tracePt t="27927" x="8897938" y="2166938"/>
          <p14:tracePt t="27935" x="8897938" y="2125663"/>
          <p14:tracePt t="27944" x="8897938" y="2082800"/>
          <p14:tracePt t="27951" x="8897938" y="2039938"/>
          <p14:tracePt t="27959" x="8897938" y="1998663"/>
          <p14:tracePt t="27967" x="8897938" y="1938338"/>
          <p14:tracePt t="27977" x="8897938" y="1887538"/>
          <p14:tracePt t="27983" x="8897938" y="1854200"/>
          <p14:tracePt t="27991" x="8897938" y="1811338"/>
          <p14:tracePt t="27999" x="8897938" y="1778000"/>
          <p14:tracePt t="28007" x="8897938" y="1744663"/>
          <p14:tracePt t="28015" x="8907463" y="1719263"/>
          <p14:tracePt t="28023" x="8907463" y="1701800"/>
          <p14:tracePt t="28031" x="8923338" y="1676400"/>
          <p14:tracePt t="28047" x="8923338" y="1658938"/>
          <p14:tracePt t="28054" x="8923338" y="1651000"/>
          <p14:tracePt t="28063" x="8940800" y="1651000"/>
          <p14:tracePt t="28070" x="8940800" y="1633538"/>
          <p14:tracePt t="28078" x="8940800" y="1617663"/>
          <p14:tracePt t="28086" x="8948738" y="1608138"/>
          <p14:tracePt t="28094" x="8966200" y="1574800"/>
          <p14:tracePt t="28103" x="8983663" y="1549400"/>
          <p14:tracePt t="28111" x="9009063" y="1524000"/>
          <p14:tracePt t="28119" x="9034463" y="1481138"/>
          <p14:tracePt t="28128" x="9067800" y="1439863"/>
          <p14:tracePt t="28135" x="9075738" y="1422400"/>
          <p14:tracePt t="28145" x="9101138" y="1379538"/>
          <p14:tracePt t="28151" x="9136063" y="1354138"/>
          <p14:tracePt t="28159" x="9161463" y="1328738"/>
          <p14:tracePt t="28167" x="9186863" y="1312863"/>
          <p14:tracePt t="28175" x="9202738" y="1287463"/>
          <p14:tracePt t="28183" x="9228138" y="1270000"/>
          <p14:tracePt t="28190" x="9271000" y="1244600"/>
          <p14:tracePt t="28199" x="9313863" y="1227138"/>
          <p14:tracePt t="28207" x="9347200" y="1227138"/>
          <p14:tracePt t="28214" x="9380538" y="1219200"/>
          <p14:tracePt t="28223" x="9440863" y="1219200"/>
          <p14:tracePt t="28230" x="9482138" y="1219200"/>
          <p14:tracePt t="28239" x="9542463" y="1219200"/>
          <p14:tracePt t="28247" x="9593263" y="1219200"/>
          <p14:tracePt t="28254" x="9659938" y="1219200"/>
          <p14:tracePt t="28263" x="9702800" y="1219200"/>
          <p14:tracePt t="28270" x="9779000" y="1219200"/>
          <p14:tracePt t="28278" x="9821863" y="1227138"/>
          <p14:tracePt t="28286" x="9847263" y="1244600"/>
          <p14:tracePt t="28295" x="9888538" y="1270000"/>
          <p14:tracePt t="28303" x="9931400" y="1287463"/>
          <p14:tracePt t="28311" x="9956800" y="1312863"/>
          <p14:tracePt t="28318" x="9982200" y="1328738"/>
          <p14:tracePt t="28328" x="10015538" y="1354138"/>
          <p14:tracePt t="28334" x="10025063" y="1371600"/>
          <p14:tracePt t="28344" x="10040938" y="1379538"/>
          <p14:tracePt t="28350" x="10058400" y="1414463"/>
          <p14:tracePt t="28361" x="10066338" y="1439863"/>
          <p14:tracePt t="28366" x="10066338" y="1465263"/>
          <p14:tracePt t="28378" x="10083800" y="1481138"/>
          <p14:tracePt t="28383" x="10083800" y="1506538"/>
          <p14:tracePt t="28394" x="10083800" y="1549400"/>
          <p14:tracePt t="28398" x="10083800" y="1574800"/>
          <p14:tracePt t="28411" x="10083800" y="1608138"/>
          <p14:tracePt t="28414" x="10083800" y="1658938"/>
          <p14:tracePt t="28428" x="10083800" y="1693863"/>
          <p14:tracePt t="28430" x="10083800" y="1744663"/>
          <p14:tracePt t="28444" x="10066338" y="1760538"/>
          <p14:tracePt t="28446" x="10058400" y="1785938"/>
          <p14:tracePt t="28461" x="10025063" y="1828800"/>
          <p14:tracePt t="28462" x="10015538" y="1846263"/>
          <p14:tracePt t="28478" x="9982200" y="1871663"/>
          <p14:tracePt t="28479" x="9974263" y="1897063"/>
          <p14:tracePt t="28495" x="9939338" y="1938338"/>
          <p14:tracePt t="28495" x="9913938" y="1973263"/>
          <p14:tracePt t="28502" x="9888538" y="2014538"/>
          <p14:tracePt t="28511" x="9847263" y="2039938"/>
          <p14:tracePt t="28518" x="9821863" y="2082800"/>
          <p14:tracePt t="28528" x="9786938" y="2125663"/>
          <p14:tracePt t="28534" x="9761538" y="2176463"/>
          <p14:tracePt t="28544" x="9745663" y="2192338"/>
          <p14:tracePt t="28550" x="9720263" y="2235200"/>
          <p14:tracePt t="28561" x="9694863" y="2278063"/>
          <p14:tracePt t="28566" x="9659938" y="2303463"/>
          <p14:tracePt t="28578" x="9652000" y="2319338"/>
          <p14:tracePt t="28582" x="9634538" y="2344738"/>
          <p14:tracePt t="28594" x="9609138" y="2362200"/>
          <p14:tracePt t="28598" x="9593263" y="2370138"/>
          <p14:tracePt t="28611" x="9583738" y="2387600"/>
          <p14:tracePt t="28614" x="9567863" y="2405063"/>
          <p14:tracePt t="28628" x="9550400" y="2405063"/>
          <p14:tracePt t="28630" x="9525000" y="2413000"/>
          <p14:tracePt t="28644" x="9499600" y="2413000"/>
          <p14:tracePt t="28646" x="9466263" y="2430463"/>
          <p14:tracePt t="28661" x="9456738" y="2430463"/>
          <p14:tracePt t="28662" x="9415463" y="2430463"/>
          <p14:tracePt t="28678" x="9372600" y="2446338"/>
          <p14:tracePt t="28679" x="9347200" y="2446338"/>
          <p14:tracePt t="28695" x="9304338" y="2446338"/>
          <p14:tracePt t="28695" x="9245600" y="2446338"/>
          <p14:tracePt t="28702" x="9202738" y="2446338"/>
          <p14:tracePt t="28711" x="9177338" y="2446338"/>
          <p14:tracePt t="28718" x="9136063" y="2430463"/>
          <p14:tracePt t="28728" x="9101138" y="2430463"/>
          <p14:tracePt t="28734" x="9067800" y="2430463"/>
          <p14:tracePt t="28744" x="9034463" y="2413000"/>
          <p14:tracePt t="28750" x="8991600" y="2413000"/>
          <p14:tracePt t="28761" x="8966200" y="2405063"/>
          <p14:tracePt t="28766" x="8940800" y="2405063"/>
          <p14:tracePt t="28778" x="8907463" y="2405063"/>
          <p14:tracePt t="28782" x="8882063" y="2387600"/>
          <p14:tracePt t="28795" x="8864600" y="2387600"/>
          <p14:tracePt t="28798" x="8839200" y="2387600"/>
          <p14:tracePt t="28811" x="8821738" y="2387600"/>
          <p14:tracePt t="28814" x="8813800" y="2387600"/>
          <p14:tracePt t="28828" x="8796338" y="2387600"/>
          <p14:tracePt t="28830" x="8788400" y="2370138"/>
          <p14:tracePt t="28846" x="8770938" y="2370138"/>
          <p14:tracePt t="28870" x="8770938" y="2362200"/>
          <p14:tracePt t="29117" x="8745538" y="2370138"/>
          <p14:tracePt t="29125" x="8686800" y="2405063"/>
          <p14:tracePt t="29133" x="8643938" y="2430463"/>
          <p14:tracePt t="29141" x="8602663" y="2455863"/>
          <p14:tracePt t="29149" x="8534400" y="2471738"/>
          <p14:tracePt t="29158" x="8475663" y="2514600"/>
          <p14:tracePt t="29166" x="8407400" y="2540000"/>
          <p14:tracePt t="29174" x="8339138" y="2573338"/>
          <p14:tracePt t="29182" x="8196263" y="2641600"/>
          <p14:tracePt t="29189" x="8059738" y="2692400"/>
          <p14:tracePt t="29198" x="7907338" y="2776538"/>
          <p14:tracePt t="29205" x="7747000" y="2852738"/>
          <p14:tracePt t="29214" x="7594600" y="2928938"/>
          <p14:tracePt t="29222" x="7442200" y="3005138"/>
          <p14:tracePt t="29230" x="7373938" y="3048000"/>
          <p14:tracePt t="29238" x="7231063" y="3141663"/>
          <p14:tracePt t="29245" x="7137400" y="3208338"/>
          <p14:tracePt t="29254" x="7035800" y="3268663"/>
          <p14:tracePt t="29262" x="6992938" y="3294063"/>
          <p14:tracePt t="29270" x="6942138" y="3352800"/>
          <p14:tracePt t="29278" x="6900863" y="3378200"/>
          <p14:tracePt t="29286" x="6858000" y="3411538"/>
          <p14:tracePt t="29294" x="6840538" y="3411538"/>
          <p14:tracePt t="29301" x="6832600" y="3421063"/>
          <p14:tracePt t="29325" x="6840538" y="3411538"/>
          <p14:tracePt t="29525" x="6815138" y="3421063"/>
          <p14:tracePt t="29533" x="6756400" y="3462338"/>
          <p14:tracePt t="29541" x="6672263" y="3522663"/>
          <p14:tracePt t="29549" x="6596063" y="3573463"/>
          <p14:tracePt t="29557" x="6477000" y="3649663"/>
          <p14:tracePt t="29566" x="6383338" y="3716338"/>
          <p14:tracePt t="29573" x="6037263" y="3937000"/>
          <p14:tracePt t="29582" x="5918200" y="4021138"/>
          <p14:tracePt t="29590" x="5715000" y="4173538"/>
          <p14:tracePt t="29597" x="5478463" y="4325938"/>
          <p14:tracePt t="29605" x="5392738" y="4386263"/>
          <p14:tracePt t="29613" x="5224463" y="4513263"/>
          <p14:tracePt t="29621" x="5113338" y="4597400"/>
          <p14:tracePt t="29629" x="4986338" y="4665663"/>
          <p14:tracePt t="29637" x="4902200" y="4732338"/>
          <p14:tracePt t="29645" x="4833938" y="4775200"/>
          <p14:tracePt t="29653" x="4757738" y="4818063"/>
          <p14:tracePt t="29661" x="4749800" y="4833938"/>
          <p14:tracePt t="29669" x="4691063" y="4859338"/>
          <p14:tracePt t="29678" x="4665663" y="4884738"/>
          <p14:tracePt t="29685" x="4622800" y="4919663"/>
          <p14:tracePt t="29694" x="4597400" y="4927600"/>
          <p14:tracePt t="29701" x="4564063" y="4945063"/>
          <p14:tracePt t="29711" x="4554538" y="4945063"/>
          <p14:tracePt t="29717" x="4538663" y="4960938"/>
          <p14:tracePt t="29725" x="4521200" y="4960938"/>
          <p14:tracePt t="29733" x="4521200" y="4970463"/>
          <p14:tracePt t="29741" x="4513263" y="4970463"/>
          <p14:tracePt t="29789" x="4513263" y="4960938"/>
          <p14:tracePt t="29797" x="4513263" y="4945063"/>
          <p14:tracePt t="29813" x="4513263" y="4927600"/>
          <p14:tracePt t="30029" x="4495800" y="4945063"/>
          <p14:tracePt t="30036" x="4470400" y="4986338"/>
          <p14:tracePt t="30045" x="4445000" y="5011738"/>
          <p14:tracePt t="30053" x="4411663" y="5046663"/>
          <p14:tracePt t="30061" x="4386263" y="5072063"/>
          <p14:tracePt t="30069" x="4360863" y="5080000"/>
          <p14:tracePt t="30078" x="4325938" y="5113338"/>
          <p14:tracePt t="30085" x="4275138" y="5156200"/>
          <p14:tracePt t="30094" x="4216400" y="5181600"/>
          <p14:tracePt t="30101" x="4191000" y="5199063"/>
          <p14:tracePt t="30108" x="4148138" y="5207000"/>
          <p14:tracePt t="30116" x="4106863" y="5240338"/>
          <p14:tracePt t="30125" x="4064000" y="5249863"/>
          <p14:tracePt t="30133" x="4038600" y="5265738"/>
          <p14:tracePt t="30141" x="4005263" y="5283200"/>
          <p14:tracePt t="30149" x="3979863" y="5291138"/>
          <p14:tracePt t="30157" x="3954463" y="5308600"/>
          <p14:tracePt t="30165" x="3929063" y="5308600"/>
          <p14:tracePt t="30173" x="3911600" y="5326063"/>
          <p14:tracePt t="30181" x="3886200" y="5334000"/>
          <p14:tracePt t="30189" x="3868738" y="5334000"/>
          <p14:tracePt t="30197" x="3852863" y="5351463"/>
          <p14:tracePt t="30205" x="3843338" y="5351463"/>
          <p14:tracePt t="30221" x="3827463" y="5359400"/>
          <p14:tracePt t="30245" x="3810000" y="5359400"/>
          <p14:tracePt t="30277" x="3810000" y="5376863"/>
          <p14:tracePt t="30804" x="3810000" y="5392738"/>
          <p14:tracePt t="30844" x="3802063" y="5392738"/>
          <p14:tracePt t="30972" x="3802063" y="5402263"/>
          <p14:tracePt t="30988" x="3784600" y="5402263"/>
          <p14:tracePt t="31044" x="3784600" y="5418138"/>
          <p14:tracePt t="31084" x="3784600" y="5435600"/>
          <p14:tracePt t="31124" x="3784600" y="5443538"/>
          <p14:tracePt t="31148" x="3784600" y="5461000"/>
          <p14:tracePt t="31172" x="3784600" y="5478463"/>
          <p14:tracePt t="31204" x="3784600" y="5486400"/>
          <p14:tracePt t="31212" x="3784600" y="5503863"/>
          <p14:tracePt t="31228" x="3784600" y="5519738"/>
          <p14:tracePt t="31236" x="3784600" y="5529263"/>
          <p14:tracePt t="31252" x="3784600" y="5545138"/>
          <p14:tracePt t="31261" x="3802063" y="5562600"/>
          <p14:tracePt t="31268" x="3810000" y="5562600"/>
          <p14:tracePt t="31277" x="3827463" y="5570538"/>
          <p14:tracePt t="31284" x="3868738" y="5570538"/>
          <p14:tracePt t="31292" x="3894138" y="5570538"/>
          <p14:tracePt t="31300" x="3954463" y="5570538"/>
          <p14:tracePt t="31311" x="4005263" y="5570538"/>
          <p14:tracePt t="31316" x="4081463" y="5562600"/>
          <p14:tracePt t="31324" x="4165600" y="5545138"/>
          <p14:tracePt t="31332" x="4259263" y="5503863"/>
          <p14:tracePt t="31340" x="4343400" y="5478463"/>
          <p14:tracePt t="31348" x="4427538" y="5443538"/>
          <p14:tracePt t="31356" x="4495800" y="5435600"/>
          <p14:tracePt t="31364" x="4554538" y="5402263"/>
          <p14:tracePt t="31372" x="4605338" y="5376863"/>
          <p14:tracePt t="31380" x="4665663" y="5351463"/>
          <p14:tracePt t="31388" x="4724400" y="5334000"/>
          <p14:tracePt t="31395" x="4757738" y="5308600"/>
          <p14:tracePt t="31403" x="4800600" y="5283200"/>
          <p14:tracePt t="31411" x="4818063" y="5265738"/>
          <p14:tracePt t="31420" x="4859338" y="5249863"/>
          <p14:tracePt t="31428" x="4884738" y="5240338"/>
          <p14:tracePt t="31700" x="4884738" y="5224463"/>
          <p14:tracePt t="31708" x="4884738" y="5156200"/>
          <p14:tracePt t="31716" x="4927600" y="5072063"/>
          <p14:tracePt t="31724" x="5003800" y="4970463"/>
          <p14:tracePt t="31732" x="5072063" y="4859338"/>
          <p14:tracePt t="31740" x="5122863" y="4792663"/>
          <p14:tracePt t="31748" x="5207000" y="4681538"/>
          <p14:tracePt t="31755" x="5291138" y="4579938"/>
          <p14:tracePt t="31764" x="5376863" y="4495800"/>
          <p14:tracePt t="31772" x="5478463" y="4411663"/>
          <p14:tracePt t="31780" x="5529263" y="4360863"/>
          <p14:tracePt t="31787" x="5554663" y="4325938"/>
          <p14:tracePt t="31796" x="5630863" y="4284663"/>
          <p14:tracePt t="31803" x="5656263" y="4275138"/>
          <p14:tracePt t="31812" x="5681663" y="4249738"/>
          <p14:tracePt t="31819" x="5697538" y="4249738"/>
          <p14:tracePt t="31828" x="5715000" y="4233863"/>
          <p14:tracePt t="31835" x="5715000" y="4216400"/>
          <p14:tracePt t="31852" x="5722938" y="4216400"/>
          <p14:tracePt t="31867" x="5722938" y="4208463"/>
          <p14:tracePt t="31884" x="5740400" y="4191000"/>
          <p14:tracePt t="31891" x="5740400" y="4173538"/>
          <p14:tracePt t="31907" x="5740400" y="4165600"/>
          <p14:tracePt t="31931" x="5740400" y="4148138"/>
          <p14:tracePt t="31979" x="5740400" y="4173538"/>
          <p14:tracePt t="32235" x="5740400" y="4165600"/>
          <p14:tracePt t="32245" x="5740400" y="4122738"/>
          <p14:tracePt t="32251" x="5740400" y="4038600"/>
          <p14:tracePt t="32261" x="5740400" y="3929063"/>
          <p14:tracePt t="32267" x="5765800" y="3802063"/>
          <p14:tracePt t="32275" x="5808663" y="3649663"/>
          <p14:tracePt t="32283" x="5867400" y="3487738"/>
          <p14:tracePt t="32291" x="5892800" y="3411538"/>
          <p14:tracePt t="32300" x="5951538" y="3251200"/>
          <p14:tracePt t="32307" x="5961063" y="3200400"/>
          <p14:tracePt t="32315" x="6002338" y="3116263"/>
          <p14:tracePt t="32323" x="6037263" y="3030538"/>
          <p14:tracePt t="32331" x="6045200" y="2989263"/>
          <p14:tracePt t="32339" x="6062663" y="2946400"/>
          <p14:tracePt t="32347" x="6062663" y="2928938"/>
          <p14:tracePt t="32355" x="6078538" y="2921000"/>
          <p14:tracePt t="32363" x="6078538" y="2903538"/>
          <p14:tracePt t="32371" x="6103938" y="2887663"/>
          <p14:tracePt t="32379" x="6113463" y="2887663"/>
          <p14:tracePt t="32387" x="6129338" y="2878138"/>
          <p14:tracePt t="32395" x="6154738" y="2878138"/>
          <p14:tracePt t="32403" x="6189663" y="2878138"/>
          <p14:tracePt t="32411" x="6215063" y="2878138"/>
          <p14:tracePt t="32419" x="6273800" y="2878138"/>
          <p14:tracePt t="32428" x="6316663" y="2878138"/>
          <p14:tracePt t="32435" x="6357938" y="2878138"/>
          <p14:tracePt t="32445" x="6408738" y="2878138"/>
          <p14:tracePt t="32451" x="6451600" y="2878138"/>
          <p14:tracePt t="32461" x="6477000" y="2878138"/>
          <p14:tracePt t="32467" x="6519863" y="2878138"/>
          <p14:tracePt t="32478" x="6561138" y="2878138"/>
          <p14:tracePt t="32483" x="6596063" y="2887663"/>
          <p14:tracePt t="32495" x="6637338" y="2887663"/>
          <p14:tracePt t="32499" x="6646863" y="2903538"/>
          <p14:tracePt t="32511" x="6672263" y="2903538"/>
          <p14:tracePt t="32515" x="6688138" y="2903538"/>
          <p14:tracePt t="32528" x="6705600" y="2903538"/>
          <p14:tracePt t="32531" x="6705600" y="2921000"/>
          <p14:tracePt t="32547" x="6713538" y="2921000"/>
          <p14:tracePt t="33682" x="6713538" y="2903538"/>
          <p14:tracePt t="33690" x="6713538" y="2878138"/>
          <p14:tracePt t="33698" x="6731000" y="2836863"/>
          <p14:tracePt t="33706" x="6756400" y="2794000"/>
          <p14:tracePt t="33714" x="6815138" y="2709863"/>
          <p14:tracePt t="33722" x="6883400" y="2608263"/>
          <p14:tracePt t="33730" x="6926263" y="2540000"/>
          <p14:tracePt t="33738" x="7010400" y="2455863"/>
          <p14:tracePt t="33746" x="7112000" y="2362200"/>
          <p14:tracePt t="33754" x="7205663" y="2278063"/>
          <p14:tracePt t="33762" x="7307263" y="2192338"/>
          <p14:tracePt t="33770" x="7416800" y="2125663"/>
          <p14:tracePt t="33778" x="7526338" y="2065338"/>
          <p14:tracePt t="33786" x="7637463" y="2014538"/>
          <p14:tracePt t="33795" x="7739063" y="1981200"/>
          <p14:tracePt t="33802" x="7831138" y="1955800"/>
          <p14:tracePt t="33811" x="7907338" y="1938338"/>
          <p14:tracePt t="33818" x="7950200" y="1938338"/>
          <p14:tracePt t="33827" x="8018463" y="1930400"/>
          <p14:tracePt t="33834" x="8069263" y="1930400"/>
          <p14:tracePt t="33842" x="8110538" y="1930400"/>
          <p14:tracePt t="33850" x="8145463" y="1930400"/>
          <p14:tracePt t="33858" x="8170863" y="1930400"/>
          <p14:tracePt t="33866" x="8196263" y="1930400"/>
          <p14:tracePt t="33874" x="8212138" y="1930400"/>
          <p14:tracePt t="33889" x="8229600" y="1930400"/>
          <p14:tracePt t="33914" x="8237538" y="1930400"/>
          <p14:tracePt t="34082" x="8237538" y="1887538"/>
          <p14:tracePt t="34090" x="8255000" y="1846263"/>
          <p14:tracePt t="34098" x="8297863" y="1778000"/>
          <p14:tracePt t="34106" x="8348663" y="1735138"/>
          <p14:tracePt t="34113" x="8424863" y="1676400"/>
          <p14:tracePt t="34122" x="8542338" y="1574800"/>
          <p14:tracePt t="34130" x="8712200" y="1506538"/>
          <p14:tracePt t="34138" x="9075738" y="1371600"/>
          <p14:tracePt t="34146" x="9355138" y="1312863"/>
          <p14:tracePt t="34154" x="9702800" y="1270000"/>
          <p14:tracePt t="34162" x="10066338" y="1270000"/>
          <p14:tracePt t="34170" x="10472738" y="1270000"/>
          <p14:tracePt t="34178" x="10896600" y="1270000"/>
          <p14:tracePt t="34186" x="11056938" y="1287463"/>
          <p14:tracePt t="34195" x="11379200" y="1354138"/>
          <p14:tracePt t="34201" x="11506200" y="1379538"/>
          <p14:tracePt t="34211" x="11734800" y="1422400"/>
          <p14:tracePt t="34218" x="11912600" y="1465263"/>
          <p14:tracePt t="34226" x="11971338" y="1481138"/>
          <p14:tracePt t="34234" x="12057063" y="1498600"/>
          <p14:tracePt t="34241" x="12123738" y="1524000"/>
          <p14:tracePt t="34250" x="12166600" y="1531938"/>
          <p14:tracePt t="34257" x="12174538" y="1549400"/>
          <p14:tracePt t="34362" x="12174538" y="1651000"/>
          <p14:tracePt t="34369" x="12107863" y="1676400"/>
          <p14:tracePt t="34378" x="12039600" y="1701800"/>
          <p14:tracePt t="34386" x="11938000" y="1735138"/>
          <p14:tracePt t="34395" x="11785600" y="1778000"/>
          <p14:tracePt t="34402" x="11480800" y="1854200"/>
          <p14:tracePt t="34411" x="11226800" y="1930400"/>
          <p14:tracePt t="34417" x="10972800" y="1998663"/>
          <p14:tracePt t="34426" x="10668000" y="2082800"/>
          <p14:tracePt t="34434" x="10345738" y="2151063"/>
          <p14:tracePt t="34444" x="10025063" y="2235200"/>
          <p14:tracePt t="34449" x="9863138" y="2278063"/>
          <p14:tracePt t="34458" x="9583738" y="2328863"/>
          <p14:tracePt t="34466" x="9304338" y="2405063"/>
          <p14:tracePt t="34473" x="9186863" y="2413000"/>
          <p14:tracePt t="34482" x="8983663" y="2446338"/>
          <p14:tracePt t="34490" x="8923338" y="2455863"/>
          <p14:tracePt t="34498" x="8813800" y="2455863"/>
          <p14:tracePt t="34505" x="8729663" y="2471738"/>
          <p14:tracePt t="34514" x="8669338" y="2471738"/>
          <p14:tracePt t="34521" x="8643938" y="2471738"/>
          <p14:tracePt t="34529" x="8618538" y="2471738"/>
          <p14:tracePt t="34753" x="8602663" y="2471738"/>
          <p14:tracePt t="34761" x="8534400" y="2471738"/>
          <p14:tracePt t="34769" x="8466138" y="2471738"/>
          <p14:tracePt t="34778" x="8364538" y="2455863"/>
          <p14:tracePt t="34785" x="8237538" y="2455863"/>
          <p14:tracePt t="34795" x="8128000" y="2430463"/>
          <p14:tracePt t="34801" x="7874000" y="2413000"/>
          <p14:tracePt t="34811" x="7627938" y="2370138"/>
          <p14:tracePt t="34817" x="7391400" y="2344738"/>
          <p14:tracePt t="34825" x="7137400" y="2319338"/>
          <p14:tracePt t="34833" x="7053263" y="2303463"/>
          <p14:tracePt t="34841" x="6883400" y="2293938"/>
          <p14:tracePt t="34849" x="6731000" y="2260600"/>
          <p14:tracePt t="34857" x="6604000" y="2252663"/>
          <p14:tracePt t="34865" x="6561138" y="2252663"/>
          <p14:tracePt t="34873" x="6477000" y="2235200"/>
          <p14:tracePt t="34881" x="6434138" y="2217738"/>
          <p14:tracePt t="34889" x="6392863" y="2192338"/>
          <p14:tracePt t="34897" x="6367463" y="2176463"/>
          <p14:tracePt t="34905" x="6357938" y="2151063"/>
          <p14:tracePt t="34913" x="6357938" y="2108200"/>
          <p14:tracePt t="34921" x="6357938" y="2090738"/>
          <p14:tracePt t="35088" x="6342063" y="2090738"/>
          <p14:tracePt t="35097" x="6299200" y="2090738"/>
          <p14:tracePt t="35105" x="6240463" y="2125663"/>
          <p14:tracePt t="35113" x="6154738" y="2133600"/>
          <p14:tracePt t="35121" x="6045200" y="2151063"/>
          <p14:tracePt t="35129" x="5867400" y="2192338"/>
          <p14:tracePt t="35137" x="5638800" y="2217738"/>
          <p14:tracePt t="35145" x="5392738" y="2252663"/>
          <p14:tracePt t="35152" x="5156200" y="2260600"/>
          <p14:tracePt t="35162" x="4919663" y="2278063"/>
          <p14:tracePt t="35169" x="4818063" y="2278063"/>
          <p14:tracePt t="35178" x="4640263" y="2278063"/>
          <p14:tracePt t="35185" x="4495800" y="2278063"/>
          <p14:tracePt t="35195" x="4452938" y="2278063"/>
          <p14:tracePt t="35201" x="4360863" y="2260600"/>
          <p14:tracePt t="35209" x="4284663" y="2235200"/>
          <p14:tracePt t="35217" x="4233863" y="2217738"/>
          <p14:tracePt t="35225" x="4198938" y="2209800"/>
          <p14:tracePt t="35233" x="4165600" y="2192338"/>
          <p14:tracePt t="35241" x="4148138" y="2176463"/>
          <p14:tracePt t="35249" x="4132263" y="2166938"/>
          <p14:tracePt t="35256" x="4122738" y="2151063"/>
          <p14:tracePt t="35265" x="4122738" y="2133600"/>
          <p14:tracePt t="35272" x="4122738" y="2125663"/>
          <p14:tracePt t="35281" x="4122738" y="2108200"/>
          <p14:tracePt t="36575" x="4089400" y="2133600"/>
          <p14:tracePt t="36584" x="4064000" y="2166938"/>
          <p14:tracePt t="36592" x="4038600" y="2192338"/>
          <p14:tracePt t="36600" x="3995738" y="2235200"/>
          <p14:tracePt t="36607" x="3954463" y="2260600"/>
          <p14:tracePt t="36616" x="3894138" y="2293938"/>
          <p14:tracePt t="36623" x="3802063" y="2344738"/>
          <p14:tracePt t="36631" x="3675063" y="2413000"/>
          <p14:tracePt t="36640" x="3548063" y="2489200"/>
          <p14:tracePt t="36648" x="3403600" y="2557463"/>
          <p14:tracePt t="36656" x="3268663" y="2624138"/>
          <p14:tracePt t="36664" x="3182938" y="2649538"/>
          <p14:tracePt t="36672" x="3055938" y="2709863"/>
          <p14:tracePt t="36680" x="2921000" y="2768600"/>
          <p14:tracePt t="36688" x="2811463" y="2811463"/>
          <p14:tracePt t="36696" x="2684463" y="2852738"/>
          <p14:tracePt t="36704" x="2557463" y="2878138"/>
          <p14:tracePt t="36711" x="2430463" y="2887663"/>
          <p14:tracePt t="36720" x="2328863" y="2921000"/>
          <p14:tracePt t="36728" x="2217738" y="2928938"/>
          <p14:tracePt t="36736" x="2108200" y="2928938"/>
          <p14:tracePt t="36744" x="2039938" y="2946400"/>
          <p14:tracePt t="36752" x="1955800" y="2946400"/>
          <p14:tracePt t="36761" x="1887538" y="2946400"/>
          <p14:tracePt t="36768" x="1854200" y="2946400"/>
          <p14:tracePt t="36776" x="1803400" y="2946400"/>
          <p14:tracePt t="36784" x="1760538" y="2946400"/>
          <p14:tracePt t="36792" x="1719263" y="2946400"/>
          <p14:tracePt t="36800" x="1693863" y="2946400"/>
          <p14:tracePt t="36808" x="1658938" y="2928938"/>
          <p14:tracePt t="36816" x="1651000" y="2928938"/>
          <p14:tracePt t="36824" x="1633538" y="2921000"/>
          <p14:tracePt t="36832" x="1617663" y="2921000"/>
          <p14:tracePt t="36840" x="1608138" y="2903538"/>
          <p14:tracePt t="36848" x="1592263" y="2903538"/>
          <p14:tracePt t="36855" x="1574800" y="2887663"/>
          <p14:tracePt t="36864" x="1566863" y="2887663"/>
          <p14:tracePt t="36871" x="1566863" y="2878138"/>
          <p14:tracePt t="36879" x="1549400" y="2862263"/>
          <p14:tracePt t="36888" x="1531938" y="2862263"/>
          <p14:tracePt t="36895" x="1524000" y="2852738"/>
          <p14:tracePt t="36904" x="1524000" y="2836863"/>
          <p14:tracePt t="36912" x="1490663" y="2811463"/>
          <p14:tracePt t="36919" x="1490663" y="2794000"/>
          <p14:tracePt t="36928" x="1481138" y="2776538"/>
          <p14:tracePt t="36935" x="1465263" y="2735263"/>
          <p14:tracePt t="36944" x="1455738" y="2692400"/>
          <p14:tracePt t="36952" x="1455738" y="2649538"/>
          <p14:tracePt t="36961" x="1439863" y="2608263"/>
          <p14:tracePt t="36968" x="1422400" y="2557463"/>
          <p14:tracePt t="36978" x="1422400" y="2497138"/>
          <p14:tracePt t="36984" x="1414463" y="2446338"/>
          <p14:tracePt t="36995" x="1414463" y="2387600"/>
          <p14:tracePt t="37000" x="1397000" y="2328863"/>
          <p14:tracePt t="37012" x="1397000" y="2278063"/>
          <p14:tracePt t="37015" x="1397000" y="2252663"/>
          <p14:tracePt t="37028" x="1397000" y="2209800"/>
          <p14:tracePt t="37031" x="1397000" y="2166938"/>
          <p14:tracePt t="37045" x="1397000" y="2133600"/>
          <p14:tracePt t="37047" x="1397000" y="2125663"/>
          <p14:tracePt t="37061" x="1397000" y="2108200"/>
          <p14:tracePt t="37064" x="1397000" y="2090738"/>
          <p14:tracePt t="37078" x="1397000" y="2082800"/>
          <p14:tracePt t="37079" x="1414463" y="2082800"/>
          <p14:tracePt t="37095" x="1439863" y="2082800"/>
          <p14:tracePt t="37095" x="1465263" y="2082800"/>
          <p14:tracePt t="37103" x="1506538" y="2108200"/>
          <p14:tracePt t="37287" x="1506538" y="2090738"/>
          <p14:tracePt t="37343" x="1506538" y="2082800"/>
          <p14:tracePt t="37351" x="1490663" y="2082800"/>
          <p14:tracePt t="37361" x="1481138" y="2057400"/>
          <p14:tracePt t="37367" x="1455738" y="2014538"/>
          <p14:tracePt t="37375" x="1439863" y="1973263"/>
          <p14:tracePt t="37383" x="1414463" y="1912938"/>
          <p14:tracePt t="37391" x="1414463" y="1871663"/>
          <p14:tracePt t="37399" x="1397000" y="1828800"/>
          <p14:tracePt t="37407" x="1379538" y="1785938"/>
          <p14:tracePt t="37415" x="1379538" y="1744663"/>
          <p14:tracePt t="37423" x="1371600" y="1701800"/>
          <p14:tracePt t="37431" x="1371600" y="1676400"/>
          <p14:tracePt t="37439" x="1371600" y="1651000"/>
          <p14:tracePt t="37447" x="1354138" y="1617663"/>
          <p14:tracePt t="37455" x="1354138" y="1592263"/>
          <p14:tracePt t="37463" x="1354138" y="1566863"/>
          <p14:tracePt t="37471" x="1354138" y="1531938"/>
          <p14:tracePt t="37479" x="1354138" y="1506538"/>
          <p14:tracePt t="37487" x="1354138" y="1481138"/>
          <p14:tracePt t="37495" x="1354138" y="1455738"/>
          <p14:tracePt t="37503" x="1371600" y="1422400"/>
          <p14:tracePt t="37511" x="1379538" y="1397000"/>
          <p14:tracePt t="37519" x="1379538" y="1379538"/>
          <p14:tracePt t="37528" x="1414463" y="1371600"/>
          <p14:tracePt t="37535" x="1422400" y="1354138"/>
          <p14:tracePt t="37544" x="1439863" y="1338263"/>
          <p14:tracePt t="37551" x="1455738" y="1312863"/>
          <p14:tracePt t="37561" x="1465263" y="1312863"/>
          <p14:tracePt t="37567" x="1481138" y="1312863"/>
          <p14:tracePt t="37578" x="1506538" y="1295400"/>
          <p14:tracePt t="37583" x="1524000" y="1295400"/>
          <p14:tracePt t="37595" x="1549400" y="1295400"/>
          <p14:tracePt t="37599" x="1592263" y="1295400"/>
          <p14:tracePt t="37611" x="1617663" y="1295400"/>
          <p14:tracePt t="37615" x="1651000" y="1328738"/>
          <p14:tracePt t="37628" x="1693863" y="1354138"/>
          <p14:tracePt t="37631" x="1719263" y="1379538"/>
          <p14:tracePt t="37645" x="1744663" y="1422400"/>
          <p14:tracePt t="37647" x="1770063" y="1465263"/>
          <p14:tracePt t="37662" x="1803400" y="1506538"/>
          <p14:tracePt t="37663" x="1811338" y="1549400"/>
          <p14:tracePt t="37678" x="1828800" y="1608138"/>
          <p14:tracePt t="37679" x="1846263" y="1651000"/>
          <p14:tracePt t="37695" x="1854200" y="1719263"/>
          <p14:tracePt t="37696" x="1871663" y="1760538"/>
          <p14:tracePt t="37711" x="1887538" y="1887538"/>
          <p14:tracePt t="37719" x="1897063" y="1938338"/>
          <p14:tracePt t="37728" x="1897063" y="1973263"/>
          <p14:tracePt t="37735" x="1912938" y="2024063"/>
          <p14:tracePt t="37744" x="1912938" y="2065338"/>
          <p14:tracePt t="37751" x="1930400" y="2108200"/>
          <p14:tracePt t="37761" x="1930400" y="2133600"/>
          <p14:tracePt t="37766" x="1938338" y="2166938"/>
          <p14:tracePt t="37778" x="1938338" y="2192338"/>
          <p14:tracePt t="37782" x="1938338" y="2217738"/>
          <p14:tracePt t="37794" x="1938338" y="2235200"/>
          <p14:tracePt t="37798" x="1938338" y="2260600"/>
          <p14:tracePt t="37811" x="1938338" y="2278063"/>
          <p14:tracePt t="37814" x="1938338" y="2303463"/>
          <p14:tracePt t="37828" x="1938338" y="2319338"/>
          <p14:tracePt t="37830" x="1938338" y="2328863"/>
          <p14:tracePt t="37845" x="1955800" y="2328863"/>
          <p14:tracePt t="37846" x="1955800" y="2344738"/>
          <p14:tracePt t="38854" x="1973263" y="2319338"/>
          <p14:tracePt t="38862" x="1981200" y="2303463"/>
          <p14:tracePt t="38869" x="1998663" y="2303463"/>
          <p14:tracePt t="38878" x="2014538" y="2303463"/>
          <p14:tracePt t="38886" x="2024063" y="2303463"/>
          <p14:tracePt t="38895" x="2024063" y="2328863"/>
          <p14:tracePt t="38902" x="2049463" y="2387600"/>
          <p14:tracePt t="38912" x="2082800" y="2497138"/>
          <p14:tracePt t="38918" x="2090738" y="2649538"/>
          <p14:tracePt t="38928" x="2108200" y="2852738"/>
          <p14:tracePt t="38934" x="2125663" y="3090863"/>
          <p14:tracePt t="38942" x="2151063" y="3352800"/>
          <p14:tracePt t="38950" x="2176463" y="3632200"/>
          <p14:tracePt t="38961" x="2192338" y="3886200"/>
          <p14:tracePt t="38966" x="2217738" y="4165600"/>
          <p14:tracePt t="38974" x="2252663" y="4427538"/>
          <p14:tracePt t="38982" x="2260600" y="4648200"/>
          <p14:tracePt t="38990" x="2278063" y="4859338"/>
          <p14:tracePt t="38998" x="2293938" y="4960938"/>
          <p14:tracePt t="39006" x="2293938" y="5138738"/>
          <p14:tracePt t="39014" x="2293938" y="5291138"/>
          <p14:tracePt t="39022" x="2293938" y="5435600"/>
          <p14:tracePt t="39030" x="2293938" y="5478463"/>
          <p14:tracePt t="39037" x="2293938" y="5562600"/>
          <p14:tracePt t="39046" x="2293938" y="5605463"/>
          <p14:tracePt t="39053" x="2293938" y="5630863"/>
          <p14:tracePt t="39061" x="2293938" y="5638800"/>
          <p14:tracePt t="39070" x="2293938" y="5656263"/>
          <p14:tracePt t="39342" x="2278063" y="5656263"/>
          <p14:tracePt t="39350" x="2252663" y="5656263"/>
          <p14:tracePt t="39357" x="2235200" y="5656263"/>
          <p14:tracePt t="39366" x="2209800" y="5672138"/>
          <p14:tracePt t="39374" x="2176463" y="5672138"/>
          <p14:tracePt t="39382" x="2151063" y="5672138"/>
          <p14:tracePt t="39389" x="2133600" y="5672138"/>
          <p14:tracePt t="39398" x="2125663" y="5672138"/>
          <p14:tracePt t="39406" x="2108200" y="5672138"/>
          <p14:tracePt t="39414" x="2090738" y="5656263"/>
          <p14:tracePt t="39422" x="2082800" y="5638800"/>
          <p14:tracePt t="39430" x="2065338" y="5630863"/>
          <p14:tracePt t="39438" x="2049463" y="5613400"/>
          <p14:tracePt t="39445" x="2039938" y="5605463"/>
          <p14:tracePt t="39454" x="2039938" y="5588000"/>
          <p14:tracePt t="39469" x="2024063" y="5588000"/>
          <p14:tracePt t="39478" x="2024063" y="5570538"/>
          <p14:tracePt t="39621" x="2024063" y="5588000"/>
          <p14:tracePt t="39637" x="2024063" y="5605463"/>
          <p14:tracePt t="39669" x="2024063" y="5613400"/>
          <p14:tracePt t="41500" x="2024063" y="5605463"/>
          <p14:tracePt t="41508" x="1998663" y="5545138"/>
          <p14:tracePt t="41516" x="1955800" y="5443538"/>
          <p14:tracePt t="41524" x="1912938" y="5351463"/>
          <p14:tracePt t="41532" x="1871663" y="5240338"/>
          <p14:tracePt t="41540" x="1828800" y="5097463"/>
          <p14:tracePt t="41548" x="1785938" y="4945063"/>
          <p14:tracePt t="41556" x="1760538" y="4792663"/>
          <p14:tracePt t="41564" x="1744663" y="4706938"/>
          <p14:tracePt t="41572" x="1701800" y="4452938"/>
          <p14:tracePt t="41580" x="1693863" y="4300538"/>
          <p14:tracePt t="41588" x="1693863" y="4216400"/>
          <p14:tracePt t="41596" x="1676400" y="4064000"/>
          <p14:tracePt t="41604" x="1676400" y="3937000"/>
          <p14:tracePt t="41612" x="1676400" y="3810000"/>
          <p14:tracePt t="41620" x="1658938" y="3759200"/>
          <p14:tracePt t="41628" x="1658938" y="3675063"/>
          <p14:tracePt t="41636" x="1658938" y="3606800"/>
          <p14:tracePt t="41645" x="1651000" y="3563938"/>
          <p14:tracePt t="41652" x="1651000" y="3530600"/>
          <p14:tracePt t="41661" x="1651000" y="3522663"/>
          <p14:tracePt t="41948" x="1651000" y="3505200"/>
          <p14:tracePt t="41956" x="1651000" y="3479800"/>
          <p14:tracePt t="41964" x="1651000" y="3421063"/>
          <p14:tracePt t="41972" x="1633538" y="3327400"/>
          <p14:tracePt t="41980" x="1633538" y="3208338"/>
          <p14:tracePt t="41988" x="1633538" y="3098800"/>
          <p14:tracePt t="41996" x="1633538" y="3014663"/>
          <p14:tracePt t="42003" x="1633538" y="2903538"/>
          <p14:tracePt t="42012" x="1633538" y="2768600"/>
          <p14:tracePt t="42020" x="1633538" y="2641600"/>
          <p14:tracePt t="42029" x="1633538" y="2540000"/>
          <p14:tracePt t="42035" x="1633538" y="2497138"/>
          <p14:tracePt t="42045" x="1633538" y="2413000"/>
          <p14:tracePt t="42051" x="1633538" y="2387600"/>
          <p14:tracePt t="42061" x="1651000" y="2344738"/>
          <p14:tracePt t="42067" x="1651000" y="2319338"/>
          <p14:tracePt t="42075" x="1651000" y="2303463"/>
          <p14:tracePt t="42083" x="1651000" y="2293938"/>
          <p14:tracePt t="42099" x="1658938" y="2278063"/>
          <p14:tracePt t="45805" x="1676400" y="2278063"/>
          <p14:tracePt t="45813" x="1676400" y="2293938"/>
          <p14:tracePt t="45821" x="1693863" y="2303463"/>
          <p14:tracePt t="45829" x="1701800" y="2319338"/>
          <p14:tracePt t="45837" x="1719263" y="2328863"/>
          <p14:tracePt t="45845" x="1735138" y="2362200"/>
          <p14:tracePt t="45853" x="1735138" y="2405063"/>
          <p14:tracePt t="45862" x="1744663" y="2430463"/>
          <p14:tracePt t="45869" x="1744663" y="2489200"/>
          <p14:tracePt t="45878" x="1744663" y="2532063"/>
          <p14:tracePt t="45885" x="1744663" y="2557463"/>
          <p14:tracePt t="45895" x="1744663" y="2598738"/>
          <p14:tracePt t="45901" x="1744663" y="2641600"/>
          <p14:tracePt t="45909" x="1744663" y="2667000"/>
          <p14:tracePt t="45917" x="1744663" y="2709863"/>
          <p14:tracePt t="45928" x="1744663" y="2735263"/>
          <p14:tracePt t="45933" x="1744663" y="2768600"/>
          <p14:tracePt t="45941" x="1744663" y="2794000"/>
          <p14:tracePt t="45949" x="1744663" y="2819400"/>
          <p14:tracePt t="45957" x="1744663" y="2852738"/>
          <p14:tracePt t="45965" x="1744663" y="2862263"/>
          <p14:tracePt t="45973" x="1744663" y="2887663"/>
          <p14:tracePt t="45981" x="1744663" y="2921000"/>
          <p14:tracePt t="45989" x="1744663" y="2928938"/>
          <p14:tracePt t="45997" x="1744663" y="2963863"/>
          <p14:tracePt t="46005" x="1744663" y="2971800"/>
          <p14:tracePt t="46014" x="1744663" y="3005138"/>
          <p14:tracePt t="46021" x="1744663" y="3030538"/>
          <p14:tracePt t="46029" x="1744663" y="3048000"/>
          <p14:tracePt t="46038" x="1744663" y="3073400"/>
          <p14:tracePt t="46045" x="1744663" y="3116263"/>
          <p14:tracePt t="46053" x="1744663" y="3132138"/>
          <p14:tracePt t="46062" x="1744663" y="3157538"/>
          <p14:tracePt t="46069" x="1735138" y="3200400"/>
          <p14:tracePt t="46078" x="1735138" y="3208338"/>
          <p14:tracePt t="46085" x="1735138" y="3243263"/>
          <p14:tracePt t="46095" x="1735138" y="3268663"/>
          <p14:tracePt t="46101" x="1735138" y="3284538"/>
          <p14:tracePt t="46112" x="1735138" y="3294063"/>
          <p14:tracePt t="46117" x="1735138" y="3327400"/>
          <p14:tracePt t="46128" x="1735138" y="3335338"/>
          <p14:tracePt t="46133" x="1735138" y="3352800"/>
          <p14:tracePt t="46144" x="1719263" y="3378200"/>
          <p14:tracePt t="46149" x="1719263" y="3395663"/>
          <p14:tracePt t="46161" x="1719263" y="3421063"/>
          <p14:tracePt t="46165" x="1719263" y="3436938"/>
          <p14:tracePt t="46178" x="1719263" y="3462338"/>
          <p14:tracePt t="46181" x="1719263" y="3479800"/>
          <p14:tracePt t="46194" x="1701800" y="3487738"/>
          <p14:tracePt t="46197" x="1701800" y="3522663"/>
          <p14:tracePt t="46211" x="1701800" y="3530600"/>
          <p14:tracePt t="46213" x="1701800" y="3548063"/>
          <p14:tracePt t="46228" x="1693863" y="3563938"/>
          <p14:tracePt t="46229" x="1693863" y="3573463"/>
          <p14:tracePt t="46244" x="1693863" y="3589338"/>
          <p14:tracePt t="46245" x="1693863" y="3606800"/>
          <p14:tracePt t="46261" x="1676400" y="3632200"/>
          <p14:tracePt t="46261" x="1676400" y="3649663"/>
          <p14:tracePt t="46269" x="1676400" y="3657600"/>
          <p14:tracePt t="46278" x="1676400" y="3675063"/>
          <p14:tracePt t="46285" x="1658938" y="3700463"/>
          <p14:tracePt t="46294" x="1658938" y="3716338"/>
          <p14:tracePt t="46301" x="1658938" y="3725863"/>
          <p14:tracePt t="46311" x="1658938" y="3741738"/>
          <p14:tracePt t="46317" x="1651000" y="3759200"/>
          <p14:tracePt t="46328" x="1651000" y="3784600"/>
          <p14:tracePt t="46333" x="1633538" y="3802063"/>
          <p14:tracePt t="46345" x="1633538" y="3810000"/>
          <p14:tracePt t="46349" x="1617663" y="3843338"/>
          <p14:tracePt t="46362" x="1608138" y="3868738"/>
          <p14:tracePt t="46365" x="1608138" y="3886200"/>
          <p14:tracePt t="46378" x="1592263" y="3894138"/>
          <p14:tracePt t="46381" x="1574800" y="3929063"/>
          <p14:tracePt t="46394" x="1566863" y="3937000"/>
          <p14:tracePt t="46397" x="1549400" y="3970338"/>
          <p14:tracePt t="46411" x="1531938" y="3979863"/>
          <p14:tracePt t="46413" x="1524000" y="4005263"/>
          <p14:tracePt t="46428" x="1506538" y="4021138"/>
          <p14:tracePt t="46429" x="1481138" y="4046538"/>
          <p14:tracePt t="46445" x="1465263" y="4064000"/>
          <p14:tracePt t="46446" x="1455738" y="4089400"/>
          <p14:tracePt t="46461" x="1422400" y="4106863"/>
          <p14:tracePt t="46462" x="1414463" y="4122738"/>
          <p14:tracePt t="46469" x="1397000" y="4148138"/>
          <p14:tracePt t="46478" x="1371600" y="4165600"/>
          <p14:tracePt t="46485" x="1354138" y="4173538"/>
          <p14:tracePt t="46495" x="1328738" y="4173538"/>
          <p14:tracePt t="46501" x="1312863" y="4191000"/>
          <p14:tracePt t="46511" x="1287463" y="4208463"/>
          <p14:tracePt t="46517" x="1270000" y="4208463"/>
          <p14:tracePt t="46528" x="1244600" y="4216400"/>
          <p14:tracePt t="46533" x="1227138" y="4216400"/>
          <p14:tracePt t="46545" x="1219200" y="4233863"/>
          <p14:tracePt t="46549" x="1185863" y="4233863"/>
          <p14:tracePt t="46561" x="1176338" y="4233863"/>
          <p14:tracePt t="46565" x="1160463" y="4233863"/>
          <p14:tracePt t="46578" x="1143000" y="4233863"/>
          <p14:tracePt t="46581" x="1117600" y="4233863"/>
          <p14:tracePt t="46594" x="1100138" y="4233863"/>
          <p14:tracePt t="46597" x="1074738" y="4233863"/>
          <p14:tracePt t="46611" x="1058863" y="4233863"/>
          <p14:tracePt t="46613" x="1033463" y="4233863"/>
          <p14:tracePt t="46628" x="1008063" y="4233863"/>
          <p14:tracePt t="46629" x="990600" y="4233863"/>
          <p14:tracePt t="46645" x="965200" y="4233863"/>
          <p14:tracePt t="46645" x="939800" y="4216400"/>
          <p14:tracePt t="46653" x="922338" y="4208463"/>
          <p14:tracePt t="46661" x="896938" y="4191000"/>
          <p14:tracePt t="46669" x="881063" y="4191000"/>
          <p14:tracePt t="46678" x="863600" y="4173538"/>
          <p14:tracePt t="46685" x="838200" y="4165600"/>
          <p14:tracePt t="46694" x="820738" y="4148138"/>
          <p14:tracePt t="46701" x="812800" y="4148138"/>
          <p14:tracePt t="46711" x="795338" y="4132263"/>
          <p14:tracePt t="46717" x="769938" y="4122738"/>
          <p14:tracePt t="46728" x="754063" y="4106863"/>
          <p14:tracePt t="46733" x="736600" y="4089400"/>
          <p14:tracePt t="46749" x="728663" y="4081463"/>
          <p14:tracePt t="46757" x="711200" y="4064000"/>
          <p14:tracePt t="46773" x="693738" y="4046538"/>
          <p14:tracePt t="46789" x="685800" y="4038600"/>
          <p14:tracePt t="46805" x="668338" y="4021138"/>
          <p14:tracePt t="46821" x="660400" y="4005263"/>
          <p14:tracePt t="46829" x="642938" y="4005263"/>
          <p14:tracePt t="46836" x="642938" y="3995738"/>
          <p14:tracePt t="46853" x="627063" y="3979863"/>
          <p14:tracePt t="46877" x="627063" y="3970338"/>
          <p14:tracePt t="46884" x="617538" y="3970338"/>
          <p14:tracePt t="46917" x="617538" y="3954463"/>
          <p14:tracePt t="46925" x="601663" y="3954463"/>
          <p14:tracePt t="46957" x="601663" y="3937000"/>
          <p14:tracePt t="47324" x="617538" y="3937000"/>
          <p14:tracePt t="47340" x="617538" y="3954463"/>
          <p14:tracePt t="47348" x="627063" y="3954463"/>
          <p14:tracePt t="47380" x="642938" y="3954463"/>
          <p14:tracePt t="47404" x="660400" y="3970338"/>
          <p14:tracePt t="47444" x="668338" y="3970338"/>
          <p14:tracePt t="47492" x="685800" y="3970338"/>
          <p14:tracePt t="47524" x="693738" y="3970338"/>
          <p14:tracePt t="47540" x="711200" y="3970338"/>
          <p14:tracePt t="47549" x="728663" y="3970338"/>
          <p14:tracePt t="47556" x="736600" y="3970338"/>
          <p14:tracePt t="47572" x="754063" y="3970338"/>
          <p14:tracePt t="47580" x="769938" y="3970338"/>
          <p14:tracePt t="47588" x="779463" y="3970338"/>
          <p14:tracePt t="47604" x="795338" y="3970338"/>
          <p14:tracePt t="47612" x="812800" y="3970338"/>
          <p14:tracePt t="47620" x="820738" y="3970338"/>
          <p14:tracePt t="47628" x="838200" y="3970338"/>
          <p14:tracePt t="47644" x="855663" y="3970338"/>
          <p14:tracePt t="47652" x="863600" y="3970338"/>
          <p14:tracePt t="47662" x="881063" y="3970338"/>
          <p14:tracePt t="47668" x="896938" y="3970338"/>
          <p14:tracePt t="47678" x="906463" y="3970338"/>
          <p14:tracePt t="47692" x="922338" y="3970338"/>
          <p14:tracePt t="47708" x="939800" y="3970338"/>
          <p14:tracePt t="47732" x="947738" y="3970338"/>
          <p14:tracePt t="47787" x="965200" y="3970338"/>
          <p14:tracePt t="47804" x="973138" y="3970338"/>
          <p14:tracePt t="49322" x="973138" y="3979863"/>
          <p14:tracePt t="49330" x="973138" y="3995738"/>
          <p14:tracePt t="49338" x="965200" y="4021138"/>
          <p14:tracePt t="49346" x="947738" y="4038600"/>
          <p14:tracePt t="49354" x="939800" y="4064000"/>
          <p14:tracePt t="49362" x="939800" y="4081463"/>
          <p14:tracePt t="49370" x="922338" y="4106863"/>
          <p14:tracePt t="49378" x="906463" y="4132263"/>
          <p14:tracePt t="49386" x="896938" y="4165600"/>
          <p14:tracePt t="49395" x="881063" y="4173538"/>
          <p14:tracePt t="49402" x="863600" y="4208463"/>
          <p14:tracePt t="49412" x="863600" y="4216400"/>
          <p14:tracePt t="49418" x="855663" y="4249738"/>
          <p14:tracePt t="49428" x="838200" y="4259263"/>
          <p14:tracePt t="49434" x="820738" y="4275138"/>
          <p14:tracePt t="49442" x="820738" y="4284663"/>
          <p14:tracePt t="49450" x="812800" y="4300538"/>
          <p14:tracePt t="49461" x="812800" y="4318000"/>
          <p14:tracePt t="49466" x="795338" y="4325938"/>
          <p14:tracePt t="49482" x="779463" y="4343400"/>
          <p14:tracePt t="49515" x="779463" y="4360863"/>
          <p14:tracePt t="49778" x="769938" y="4360863"/>
          <p14:tracePt t="49810" x="754063" y="4360863"/>
          <p14:tracePt t="49835" x="736600" y="4343400"/>
          <p14:tracePt t="49842" x="728663" y="4343400"/>
          <p14:tracePt t="49850" x="711200" y="4343400"/>
          <p14:tracePt t="49867" x="693738" y="4325938"/>
          <p14:tracePt t="49874" x="685800" y="4325938"/>
          <p14:tracePt t="49890" x="668338" y="4318000"/>
          <p14:tracePt t="49906" x="660400" y="4318000"/>
          <p14:tracePt t="49914" x="660400" y="4300538"/>
          <p14:tracePt t="49922" x="642938" y="4300538"/>
          <p14:tracePt t="49930" x="627063" y="4300538"/>
          <p14:tracePt t="49938" x="627063" y="4284663"/>
          <p14:tracePt t="49946" x="617538" y="4284663"/>
          <p14:tracePt t="49962" x="601663" y="4284663"/>
          <p14:tracePt t="49970" x="601663" y="4275138"/>
          <p14:tracePt t="49978" x="584200" y="4275138"/>
          <p14:tracePt t="49986" x="584200" y="4259263"/>
          <p14:tracePt t="49995" x="576263" y="4259263"/>
          <p14:tracePt t="50012" x="576263" y="4249738"/>
          <p14:tracePt t="50018" x="558800" y="4233863"/>
          <p14:tracePt t="50028" x="558800" y="4216400"/>
          <p14:tracePt t="50034" x="541338" y="4216400"/>
          <p14:tracePt t="50042" x="541338" y="4208463"/>
          <p14:tracePt t="50050" x="533400" y="4191000"/>
          <p14:tracePt t="50058" x="533400" y="4173538"/>
          <p14:tracePt t="50074" x="515938" y="4165600"/>
          <p14:tracePt t="50082" x="515938" y="4148138"/>
          <p14:tracePt t="50090" x="515938" y="4132263"/>
          <p14:tracePt t="50098" x="500063" y="4122738"/>
          <p14:tracePt t="50114" x="500063" y="4106863"/>
          <p14:tracePt t="50122" x="500063" y="4089400"/>
          <p14:tracePt t="50130" x="500063" y="4081463"/>
          <p14:tracePt t="50138" x="490538" y="4064000"/>
          <p14:tracePt t="50146" x="490538" y="4046538"/>
          <p14:tracePt t="50154" x="490538" y="4038600"/>
          <p14:tracePt t="50162" x="490538" y="4021138"/>
          <p14:tracePt t="50170" x="490538" y="4005263"/>
          <p14:tracePt t="50178" x="490538" y="3995738"/>
          <p14:tracePt t="50186" x="490538" y="3979863"/>
          <p14:tracePt t="50195" x="490538" y="3970338"/>
          <p14:tracePt t="50202" x="490538" y="3954463"/>
          <p14:tracePt t="50211" x="490538" y="3937000"/>
          <p14:tracePt t="50218" x="490538" y="3929063"/>
          <p14:tracePt t="50226" x="490538" y="3911600"/>
          <p14:tracePt t="50234" x="490538" y="3894138"/>
          <p14:tracePt t="50242" x="490538" y="3886200"/>
          <p14:tracePt t="50258" x="490538" y="3868738"/>
          <p14:tracePt t="50274" x="490538" y="3852863"/>
          <p14:tracePt t="50298" x="500063" y="3852863"/>
          <p14:tracePt t="50354" x="515938" y="3852863"/>
          <p14:tracePt t="50378" x="515938" y="3843338"/>
          <p14:tracePt t="50394" x="533400" y="3843338"/>
          <p14:tracePt t="50411" x="541338" y="3843338"/>
          <p14:tracePt t="50418" x="558800" y="3843338"/>
          <p14:tracePt t="50428" x="576263" y="3843338"/>
          <p14:tracePt t="50434" x="584200" y="3843338"/>
          <p14:tracePt t="50450" x="601663" y="3843338"/>
          <p14:tracePt t="50458" x="617538" y="3843338"/>
          <p14:tracePt t="50466" x="617538" y="3852863"/>
          <p14:tracePt t="50490" x="627063" y="3852863"/>
          <p14:tracePt t="50498" x="627063" y="3868738"/>
          <p14:tracePt t="50514" x="627063" y="3886200"/>
          <p14:tracePt t="50521" x="642938" y="3886200"/>
          <p14:tracePt t="50538" x="642938" y="3894138"/>
          <p14:tracePt t="50554" x="660400" y="3894138"/>
          <p14:tracePt t="50570" x="660400" y="3911600"/>
          <p14:tracePt t="50578" x="668338" y="3911600"/>
          <p14:tracePt t="50610" x="668338" y="3929063"/>
          <p14:tracePt t="50617" x="685800" y="3929063"/>
          <p14:tracePt t="50642" x="685800" y="3937000"/>
          <p14:tracePt t="50666" x="693738" y="3954463"/>
          <p14:tracePt t="50689" x="693738" y="3970338"/>
          <p14:tracePt t="50714" x="693738" y="3979863"/>
          <p14:tracePt t="50730" x="711200" y="3995738"/>
          <p14:tracePt t="50746" x="711200" y="4005263"/>
          <p14:tracePt t="50754" x="711200" y="4021138"/>
          <p14:tracePt t="50769" x="728663" y="4038600"/>
          <p14:tracePt t="50778" x="728663" y="4046538"/>
          <p14:tracePt t="50795" x="728663" y="4064000"/>
          <p14:tracePt t="50801" x="728663" y="4081463"/>
          <p14:tracePt t="50826" x="728663" y="4089400"/>
          <p14:tracePt t="50841" x="728663" y="4106863"/>
          <p14:tracePt t="50857" x="728663" y="4122738"/>
          <p14:tracePt t="50889" x="728663" y="4132263"/>
          <p14:tracePt t="51017" x="728663" y="4122738"/>
          <p14:tracePt t="52304" x="736600" y="4106863"/>
          <p14:tracePt t="52313" x="779463" y="4089400"/>
          <p14:tracePt t="52320" x="838200" y="4046538"/>
          <p14:tracePt t="52329" x="896938" y="4021138"/>
          <p14:tracePt t="52336" x="973138" y="3979863"/>
          <p14:tracePt t="52345" x="1058863" y="3954463"/>
          <p14:tracePt t="52353" x="1160463" y="3937000"/>
          <p14:tracePt t="52361" x="1244600" y="3911600"/>
          <p14:tracePt t="52368" x="1338263" y="3894138"/>
          <p14:tracePt t="52378" x="1422400" y="3886200"/>
          <p14:tracePt t="52384" x="1506538" y="3868738"/>
          <p14:tracePt t="52392" x="1574800" y="3868738"/>
          <p14:tracePt t="52400" x="1608138" y="3868738"/>
          <p14:tracePt t="52408" x="1719263" y="3868738"/>
          <p14:tracePt t="52416" x="1735138" y="3868738"/>
          <p14:tracePt t="52424" x="1785938" y="3868738"/>
          <p14:tracePt t="52433" x="1811338" y="3868738"/>
          <p14:tracePt t="52440" x="1846263" y="3886200"/>
          <p14:tracePt t="52448" x="1871663" y="3894138"/>
          <p14:tracePt t="52456" x="1887538" y="3911600"/>
          <p14:tracePt t="52464" x="1912938" y="3929063"/>
          <p14:tracePt t="52472" x="1930400" y="3937000"/>
          <p14:tracePt t="52480" x="1938338" y="3937000"/>
          <p14:tracePt t="52488" x="1955800" y="3954463"/>
          <p14:tracePt t="52496" x="1973263" y="3954463"/>
          <p14:tracePt t="52504" x="1981200" y="3970338"/>
          <p14:tracePt t="52512" x="1981200" y="3979863"/>
          <p14:tracePt t="52520" x="1998663" y="3979863"/>
          <p14:tracePt t="52528" x="1998663" y="3995738"/>
          <p14:tracePt t="52536" x="2014538" y="3995738"/>
          <p14:tracePt t="52561" x="2014538" y="4005263"/>
          <p14:tracePt t="52568" x="2024063" y="4005263"/>
          <p14:tracePt t="52680" x="2024063" y="4021138"/>
          <p14:tracePt t="53343" x="2014538" y="4021138"/>
          <p14:tracePt t="53351" x="1973263" y="4021138"/>
          <p14:tracePt t="53359" x="1938338" y="4038600"/>
          <p14:tracePt t="53367" x="1912938" y="4038600"/>
          <p14:tracePt t="53375" x="1846263" y="4046538"/>
          <p14:tracePt t="53384" x="1760538" y="4064000"/>
          <p14:tracePt t="53391" x="1693863" y="4064000"/>
          <p14:tracePt t="53399" x="1592263" y="4081463"/>
          <p14:tracePt t="53407" x="1490663" y="4089400"/>
          <p14:tracePt t="53415" x="1414463" y="4089400"/>
          <p14:tracePt t="53423" x="1328738" y="4089400"/>
          <p14:tracePt t="53431" x="1244600" y="4106863"/>
          <p14:tracePt t="53439" x="1176338" y="4106863"/>
          <p14:tracePt t="53447" x="1117600" y="4106863"/>
          <p14:tracePt t="53455" x="1074738" y="4106863"/>
          <p14:tracePt t="53463" x="1033463" y="4106863"/>
          <p14:tracePt t="53471" x="990600" y="4106863"/>
          <p14:tracePt t="53479" x="947738" y="4106863"/>
          <p14:tracePt t="53487" x="922338" y="4106863"/>
          <p14:tracePt t="53495" x="896938" y="4106863"/>
          <p14:tracePt t="53503" x="863600" y="4089400"/>
          <p14:tracePt t="53511" x="855663" y="4089400"/>
          <p14:tracePt t="53519" x="838200" y="4089400"/>
          <p14:tracePt t="53528" x="820738" y="4089400"/>
          <p14:tracePt t="53535" x="812800" y="4081463"/>
          <p14:tracePt t="53545" x="795338" y="4081463"/>
          <p14:tracePt t="53559" x="779463" y="4081463"/>
          <p14:tracePt t="53575" x="769938" y="4081463"/>
          <p14:tracePt t="53583" x="769938" y="4064000"/>
          <p14:tracePt t="53607" x="754063" y="4064000"/>
          <p14:tracePt t="53687" x="754063" y="4046538"/>
          <p14:tracePt t="53711" x="736600" y="4046538"/>
          <p14:tracePt t="53743" x="736600" y="4038600"/>
          <p14:tracePt t="53759" x="728663" y="4038600"/>
          <p14:tracePt t="53767" x="728663" y="4021138"/>
          <p14:tracePt t="53775" x="711200" y="4021138"/>
          <p14:tracePt t="53783" x="711200" y="4005263"/>
          <p14:tracePt t="53799" x="693738" y="4005263"/>
          <p14:tracePt t="53807" x="693738" y="3995738"/>
          <p14:tracePt t="53823" x="693738" y="3979863"/>
          <p14:tracePt t="53847" x="685800" y="3979863"/>
          <p14:tracePt t="53895" x="685800" y="3970338"/>
          <p14:tracePt t="53919" x="668338" y="3970338"/>
          <p14:tracePt t="54079" x="660400" y="3970338"/>
          <p14:tracePt t="54103" x="660400" y="3979863"/>
          <p14:tracePt t="54127" x="660400" y="3995738"/>
          <p14:tracePt t="54143" x="660400" y="4005263"/>
          <p14:tracePt t="54151" x="642938" y="4021138"/>
          <p14:tracePt t="54167" x="627063" y="4038600"/>
          <p14:tracePt t="54175" x="627063" y="4046538"/>
          <p14:tracePt t="54183" x="617538" y="4064000"/>
          <p14:tracePt t="54191" x="617538" y="4081463"/>
          <p14:tracePt t="54199" x="601663" y="4089400"/>
          <p14:tracePt t="54207" x="601663" y="4122738"/>
          <p14:tracePt t="54215" x="584200" y="4132263"/>
          <p14:tracePt t="54223" x="576263" y="4148138"/>
          <p14:tracePt t="54231" x="576263" y="4165600"/>
          <p14:tracePt t="54239" x="558800" y="4191000"/>
          <p14:tracePt t="54247" x="558800" y="4208463"/>
          <p14:tracePt t="54254" x="558800" y="4216400"/>
          <p14:tracePt t="54263" x="541338" y="4216400"/>
          <p14:tracePt t="54271" x="541338" y="4233863"/>
          <p14:tracePt t="54295" x="541338" y="4249738"/>
          <p14:tracePt t="54478" x="558800" y="4249738"/>
          <p14:tracePt t="54495" x="576263" y="4249738"/>
          <p14:tracePt t="54527" x="584200" y="4249738"/>
          <p14:tracePt t="54542" x="584200" y="4233863"/>
          <p14:tracePt t="54551" x="601663" y="4233863"/>
          <p14:tracePt t="54574" x="617538" y="4216400"/>
          <p14:tracePt t="54590" x="627063" y="4216400"/>
          <p14:tracePt t="54606" x="642938" y="4216400"/>
          <p14:tracePt t="54622" x="642938" y="4208463"/>
          <p14:tracePt t="54639" x="660400" y="4208463"/>
          <p14:tracePt t="54678" x="660400" y="4191000"/>
          <p14:tracePt t="54726" x="660400" y="4173538"/>
          <p14:tracePt t="54742" x="668338" y="4173538"/>
          <p14:tracePt t="54758" x="668338" y="4165600"/>
          <p14:tracePt t="54766" x="685800" y="4165600"/>
          <p14:tracePt t="54782" x="693738" y="4148138"/>
          <p14:tracePt t="54790" x="711200" y="4148138"/>
          <p14:tracePt t="54798" x="736600" y="4148138"/>
          <p14:tracePt t="54806" x="754063" y="4132263"/>
          <p14:tracePt t="54814" x="769938" y="4132263"/>
          <p14:tracePt t="54822" x="779463" y="4132263"/>
          <p14:tracePt t="54830" x="795338" y="4132263"/>
          <p14:tracePt t="54838" x="812800" y="4132263"/>
          <p14:tracePt t="54854" x="820738" y="4132263"/>
          <p14:tracePt t="54886" x="838200" y="4132263"/>
          <p14:tracePt t="55334" x="812800" y="4165600"/>
          <p14:tracePt t="55342" x="769938" y="4208463"/>
          <p14:tracePt t="55350" x="736600" y="4233863"/>
          <p14:tracePt t="55358" x="685800" y="4300538"/>
          <p14:tracePt t="55366" x="627063" y="4360863"/>
          <p14:tracePt t="55374" x="584200" y="4411663"/>
          <p14:tracePt t="55382" x="558800" y="4445000"/>
          <p14:tracePt t="55390" x="515938" y="4495800"/>
          <p14:tracePt t="55398" x="490538" y="4529138"/>
          <p14:tracePt t="55406" x="457200" y="4564063"/>
          <p14:tracePt t="55414" x="449263" y="4579938"/>
          <p14:tracePt t="55422" x="449263" y="4597400"/>
          <p14:tracePt t="55430" x="431800" y="4622800"/>
          <p14:tracePt t="55438" x="414338" y="4622800"/>
          <p14:tracePt t="55446" x="414338" y="4640263"/>
          <p14:tracePt t="55478" x="406400" y="4640263"/>
          <p14:tracePt t="55486" x="406400" y="4648200"/>
          <p14:tracePt t="55725" x="406400" y="4640263"/>
          <p14:tracePt t="55750" x="406400" y="4622800"/>
          <p14:tracePt t="55766" x="406400" y="4605338"/>
          <p14:tracePt t="55782" x="406400" y="4597400"/>
          <p14:tracePt t="55798" x="406400" y="4579938"/>
          <p14:tracePt t="55806" x="406400" y="4564063"/>
          <p14:tracePt t="55814" x="406400" y="4554538"/>
          <p14:tracePt t="55830" x="406400" y="4538663"/>
          <p14:tracePt t="55837" x="406400" y="4529138"/>
          <p14:tracePt t="55845" x="406400" y="4495800"/>
          <p14:tracePt t="55862" x="414338" y="4487863"/>
          <p14:tracePt t="55870" x="414338" y="4470400"/>
          <p14:tracePt t="55878" x="414338" y="4452938"/>
          <p14:tracePt t="55895" x="431800" y="4445000"/>
          <p14:tracePt t="55901" x="431800" y="4427538"/>
          <p14:tracePt t="55925" x="449263" y="4411663"/>
          <p14:tracePt t="55941" x="449263" y="4402138"/>
          <p14:tracePt t="55957" x="457200" y="4386263"/>
          <p14:tracePt t="55965" x="474663" y="4368800"/>
          <p14:tracePt t="55973" x="474663" y="4360863"/>
          <p14:tracePt t="55982" x="490538" y="4343400"/>
          <p14:tracePt t="55990" x="515938" y="4325938"/>
          <p14:tracePt t="55998" x="533400" y="4300538"/>
          <p14:tracePt t="56005" x="541338" y="4284663"/>
          <p14:tracePt t="56014" x="558800" y="4259263"/>
          <p14:tracePt t="56021" x="584200" y="4249738"/>
          <p14:tracePt t="56030" x="601663" y="4216400"/>
          <p14:tracePt t="56037" x="617538" y="4208463"/>
          <p14:tracePt t="56046" x="642938" y="4191000"/>
          <p14:tracePt t="56053" x="660400" y="4173538"/>
          <p14:tracePt t="56062" x="668338" y="4165600"/>
          <p14:tracePt t="56069" x="685800" y="4148138"/>
          <p14:tracePt t="56078" x="693738" y="4148138"/>
          <p14:tracePt t="56085" x="711200" y="4132263"/>
          <p14:tracePt t="56101" x="728663" y="4122738"/>
          <p14:tracePt t="56117" x="736600" y="4122738"/>
          <p14:tracePt t="56125" x="754063" y="4122738"/>
          <p14:tracePt t="56133" x="769938" y="4106863"/>
          <p14:tracePt t="56141" x="779463" y="4106863"/>
          <p14:tracePt t="56150" x="795338" y="4106863"/>
          <p14:tracePt t="56157" x="820738" y="4106863"/>
          <p14:tracePt t="56165" x="855663" y="4089400"/>
          <p14:tracePt t="56173" x="881063" y="4089400"/>
          <p14:tracePt t="56182" x="906463" y="4089400"/>
          <p14:tracePt t="56189" x="947738" y="4081463"/>
          <p14:tracePt t="56197" x="973138" y="4081463"/>
          <p14:tracePt t="56205" x="1008063" y="4081463"/>
          <p14:tracePt t="56213" x="1033463" y="4081463"/>
          <p14:tracePt t="56221" x="1058863" y="4081463"/>
          <p14:tracePt t="56229" x="1074738" y="4081463"/>
          <p14:tracePt t="56237" x="1100138" y="4081463"/>
          <p14:tracePt t="56245" x="1135063" y="4089400"/>
          <p14:tracePt t="56253" x="1143000" y="4089400"/>
          <p14:tracePt t="56261" x="1176338" y="4122738"/>
          <p14:tracePt t="56269" x="1185863" y="4132263"/>
          <p14:tracePt t="56278" x="1219200" y="4148138"/>
          <p14:tracePt t="56285" x="1227138" y="4165600"/>
          <p14:tracePt t="56295" x="1244600" y="4173538"/>
          <p14:tracePt t="56301" x="1244600" y="4208463"/>
          <p14:tracePt t="56309" x="1252538" y="4216400"/>
          <p14:tracePt t="56317" x="1252538" y="4233863"/>
          <p14:tracePt t="56328" x="1270000" y="4259263"/>
          <p14:tracePt t="56333" x="1270000" y="4275138"/>
          <p14:tracePt t="56341" x="1270000" y="4284663"/>
          <p14:tracePt t="56349" x="1270000" y="4318000"/>
          <p14:tracePt t="56357" x="1270000" y="4360863"/>
          <p14:tracePt t="56365" x="1270000" y="4386263"/>
          <p14:tracePt t="56373" x="1270000" y="4411663"/>
          <p14:tracePt t="56381" x="1270000" y="4445000"/>
          <p14:tracePt t="56389" x="1270000" y="4470400"/>
          <p14:tracePt t="56397" x="1270000" y="4495800"/>
          <p14:tracePt t="56405" x="1270000" y="4513263"/>
          <p14:tracePt t="56413" x="1270000" y="4529138"/>
          <p14:tracePt t="56421" x="1270000" y="4538663"/>
          <p14:tracePt t="56429" x="1270000" y="4554538"/>
          <p14:tracePt t="56445" x="1270000" y="4564063"/>
          <p14:tracePt t="56573" x="1252538" y="4564063"/>
          <p14:tracePt t="56581" x="1244600" y="4564063"/>
          <p14:tracePt t="56589" x="1227138" y="4564063"/>
          <p14:tracePt t="56597" x="1201738" y="4564063"/>
          <p14:tracePt t="56605" x="1176338" y="4579938"/>
          <p14:tracePt t="56613" x="1135063" y="4579938"/>
          <p14:tracePt t="56621" x="1074738" y="4597400"/>
          <p14:tracePt t="56629" x="1016000" y="4597400"/>
          <p14:tracePt t="56637" x="947738" y="4605338"/>
          <p14:tracePt t="56645" x="881063" y="4640263"/>
          <p14:tracePt t="56653" x="795338" y="4648200"/>
          <p14:tracePt t="56662" x="728663" y="4681538"/>
          <p14:tracePt t="56669" x="660400" y="4706938"/>
          <p14:tracePt t="56678" x="584200" y="4732338"/>
          <p14:tracePt t="56685" x="533400" y="4767263"/>
          <p14:tracePt t="56695" x="500063" y="4775200"/>
          <p14:tracePt t="56701" x="457200" y="4800600"/>
          <p14:tracePt t="56709" x="414338" y="4833938"/>
          <p14:tracePt t="56717" x="388938" y="4843463"/>
          <p14:tracePt t="56725" x="381000" y="4859338"/>
          <p14:tracePt t="56733" x="363538" y="4876800"/>
          <p14:tracePt t="56741" x="347663" y="4884738"/>
          <p14:tracePt t="56749" x="338138" y="4884738"/>
          <p14:tracePt t="56757" x="338138" y="4902200"/>
          <p14:tracePt t="56765" x="322263" y="4902200"/>
          <p14:tracePt t="56772" x="322263" y="4919663"/>
          <p14:tracePt t="56933" x="322263" y="4902200"/>
          <p14:tracePt t="56957" x="322263" y="4884738"/>
          <p14:tracePt t="56965" x="322263" y="4876800"/>
          <p14:tracePt t="56981" x="322263" y="4859338"/>
          <p14:tracePt t="56989" x="322263" y="4833938"/>
          <p14:tracePt t="56997" x="322263" y="4818063"/>
          <p14:tracePt t="57005" x="322263" y="4800600"/>
          <p14:tracePt t="57013" x="322263" y="4792663"/>
          <p14:tracePt t="57021" x="322263" y="4767263"/>
          <p14:tracePt t="57029" x="322263" y="4732338"/>
          <p14:tracePt t="57036" x="338138" y="4724400"/>
          <p14:tracePt t="57045" x="347663" y="4691063"/>
          <p14:tracePt t="57053" x="363538" y="4665663"/>
          <p14:tracePt t="57062" x="381000" y="4648200"/>
          <p14:tracePt t="57069" x="406400" y="4622800"/>
          <p14:tracePt t="57078" x="414338" y="4605338"/>
          <p14:tracePt t="57084" x="431800" y="4597400"/>
          <p14:tracePt t="57093" x="449263" y="4579938"/>
          <p14:tracePt t="57101" x="449263" y="4564063"/>
          <p14:tracePt t="57111" x="457200" y="4564063"/>
          <p14:tracePt t="57116" x="457200" y="4554538"/>
          <p14:tracePt t="57124" x="474663" y="4554538"/>
          <p14:tracePt t="57132" x="490538" y="4554538"/>
          <p14:tracePt t="57149" x="500063" y="4554538"/>
          <p14:tracePt t="57156" x="515938" y="4554538"/>
          <p14:tracePt t="57172" x="533400" y="4554538"/>
          <p14:tracePt t="57188" x="541338" y="4554538"/>
          <p14:tracePt t="57212" x="558800" y="4554538"/>
          <p14:tracePt t="57229" x="576263" y="4554538"/>
          <p14:tracePt t="57245" x="584200" y="4554538"/>
          <p14:tracePt t="57252" x="601663" y="4554538"/>
          <p14:tracePt t="57269" x="617538" y="4554538"/>
          <p14:tracePt t="57278" x="627063" y="4564063"/>
          <p14:tracePt t="57284" x="642938" y="4579938"/>
          <p14:tracePt t="57293" x="660400" y="4597400"/>
          <p14:tracePt t="57316" x="668338" y="4605338"/>
          <p14:tracePt t="57340" x="668338" y="4622800"/>
          <p14:tracePt t="57348" x="685800" y="4622800"/>
          <p14:tracePt t="57372" x="685800" y="4640263"/>
          <p14:tracePt t="57389" x="685800" y="4648200"/>
          <p14:tracePt t="57420" x="685800" y="4665663"/>
          <p14:tracePt t="57452" x="685800" y="4681538"/>
          <p14:tracePt t="57492" x="685800" y="4691063"/>
          <p14:tracePt t="57556" x="685800" y="4706938"/>
          <p14:tracePt t="57684" x="685800" y="4691063"/>
          <p14:tracePt t="57700" x="685800" y="4681538"/>
          <p14:tracePt t="58219" x="668338" y="4691063"/>
          <p14:tracePt t="58229" x="660400" y="4724400"/>
          <p14:tracePt t="58235" x="642938" y="4732338"/>
          <p14:tracePt t="58245" x="642938" y="4749800"/>
          <p14:tracePt t="58251" x="642938" y="4767263"/>
          <p14:tracePt t="58259" x="627063" y="4767263"/>
          <p14:tracePt t="58268" x="627063" y="4775200"/>
          <p14:tracePt t="58276" x="627063" y="4792663"/>
          <p14:tracePt t="58291" x="617538" y="4800600"/>
          <p14:tracePt t="58388" x="627063" y="4800600"/>
          <p14:tracePt t="58396" x="660400" y="4792663"/>
          <p14:tracePt t="58404" x="668338" y="4775200"/>
          <p14:tracePt t="58412" x="711200" y="4767263"/>
          <p14:tracePt t="58420" x="754063" y="4732338"/>
          <p14:tracePt t="58428" x="820738" y="4724400"/>
          <p14:tracePt t="58436" x="906463" y="4681538"/>
          <p14:tracePt t="58445" x="990600" y="4640263"/>
          <p14:tracePt t="58451" x="1092200" y="4597400"/>
          <p14:tracePt t="58462" x="1176338" y="4554538"/>
          <p14:tracePt t="58467" x="1287463" y="4513263"/>
          <p14:tracePt t="58475" x="1371600" y="4470400"/>
          <p14:tracePt t="58483" x="1439863" y="4445000"/>
          <p14:tracePt t="58491" x="1506538" y="4411663"/>
          <p14:tracePt t="58500" x="1531938" y="4402138"/>
          <p14:tracePt t="58507" x="1608138" y="4386263"/>
          <p14:tracePt t="58516" x="1651000" y="4368800"/>
          <p14:tracePt t="58523" x="1693863" y="4360863"/>
          <p14:tracePt t="58531" x="1719263" y="4360863"/>
          <p14:tracePt t="58539" x="1744663" y="4360863"/>
          <p14:tracePt t="58548" x="1760538" y="4343400"/>
          <p14:tracePt t="58555" x="1770063" y="4343400"/>
          <p14:tracePt t="58563" x="1785938" y="4343400"/>
          <p14:tracePt t="58571" x="1803400" y="4343400"/>
          <p14:tracePt t="58579" x="1811338" y="4343400"/>
          <p14:tracePt t="58587" x="1811338" y="4325938"/>
          <p14:tracePt t="58595" x="1828800" y="4325938"/>
          <p14:tracePt t="58603" x="1846263" y="4325938"/>
          <p14:tracePt t="58611" x="1854200" y="4318000"/>
          <p14:tracePt t="58619" x="1871663" y="4318000"/>
          <p14:tracePt t="58628" x="1887538" y="4300538"/>
          <p14:tracePt t="58635" x="1897063" y="4284663"/>
          <p14:tracePt t="58645" x="1912938" y="4275138"/>
          <p14:tracePt t="58651" x="1930400" y="4259263"/>
          <p14:tracePt t="59643" x="1938338" y="4259263"/>
          <p14:tracePt t="59651" x="2014538" y="4233863"/>
          <p14:tracePt t="59658" x="2082800" y="4208463"/>
          <p14:tracePt t="59667" x="2176463" y="4173538"/>
          <p14:tracePt t="59675" x="2278063" y="4132263"/>
          <p14:tracePt t="59683" x="2370138" y="4122738"/>
          <p14:tracePt t="59691" x="2497138" y="4089400"/>
          <p14:tracePt t="59699" x="2692400" y="4046538"/>
          <p14:tracePt t="59706" x="2946400" y="4021138"/>
          <p14:tracePt t="59714" x="3157538" y="3995738"/>
          <p14:tracePt t="59722" x="3378200" y="3995738"/>
          <p14:tracePt t="59730" x="3589338" y="3995738"/>
          <p14:tracePt t="59738" x="3657600" y="3995738"/>
          <p14:tracePt t="59747" x="3827463" y="3995738"/>
          <p14:tracePt t="59754" x="3962400" y="3995738"/>
          <p14:tracePt t="59763" x="4081463" y="3995738"/>
          <p14:tracePt t="59770" x="4106863" y="3995738"/>
          <p14:tracePt t="59779" x="4191000" y="3995738"/>
          <p14:tracePt t="59787" x="4241800" y="4005263"/>
          <p14:tracePt t="59795" x="4284663" y="4005263"/>
          <p14:tracePt t="59802" x="4325938" y="4021138"/>
          <p14:tracePt t="59811" x="4360863" y="4021138"/>
          <p14:tracePt t="59818" x="4368800" y="4021138"/>
          <p14:tracePt t="59826" x="4386263" y="4038600"/>
          <p14:tracePt t="59842" x="4402138" y="40386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A304-7CDC-4985-B8C2-0ACED1A97CFE}"/>
              </a:ext>
            </a:extLst>
          </p:cNvPr>
          <p:cNvSpPr>
            <a:spLocks noGrp="1"/>
          </p:cNvSpPr>
          <p:nvPr>
            <p:ph type="title"/>
          </p:nvPr>
        </p:nvSpPr>
        <p:spPr>
          <a:xfrm>
            <a:off x="2320954" y="90076"/>
            <a:ext cx="7550092" cy="378480"/>
          </a:xfrm>
        </p:spPr>
        <p:txBody>
          <a:bodyPr>
            <a:noAutofit/>
          </a:bodyPr>
          <a:lstStyle/>
          <a:p>
            <a:pPr algn="ctr"/>
            <a:r>
              <a:rPr lang="en-US" sz="2800" dirty="0"/>
              <a:t>Methodology and function descriptions:  part 2</a:t>
            </a:r>
          </a:p>
        </p:txBody>
      </p:sp>
      <p:sp>
        <p:nvSpPr>
          <p:cNvPr id="3" name="Content Placeholder 2">
            <a:extLst>
              <a:ext uri="{FF2B5EF4-FFF2-40B4-BE49-F238E27FC236}">
                <a16:creationId xmlns:a16="http://schemas.microsoft.com/office/drawing/2014/main" id="{F06FA701-B958-4DDB-9C1A-87FAB5000D8E}"/>
              </a:ext>
            </a:extLst>
          </p:cNvPr>
          <p:cNvSpPr>
            <a:spLocks noGrp="1"/>
          </p:cNvSpPr>
          <p:nvPr>
            <p:ph idx="1"/>
          </p:nvPr>
        </p:nvSpPr>
        <p:spPr>
          <a:xfrm>
            <a:off x="84604" y="6308896"/>
            <a:ext cx="6170967" cy="399876"/>
          </a:xfrm>
        </p:spPr>
        <p:txBody>
          <a:bodyPr>
            <a:normAutofit lnSpcReduction="10000"/>
          </a:bodyPr>
          <a:lstStyle/>
          <a:p>
            <a:r>
              <a:rPr lang="en-US" sz="1200" b="1" dirty="0" err="1"/>
              <a:t>Final_project.m</a:t>
            </a:r>
            <a:r>
              <a:rPr lang="en-US" sz="1200" dirty="0"/>
              <a:t> : This is the main </a:t>
            </a:r>
            <a:r>
              <a:rPr lang="en-US" sz="1200" dirty="0" err="1"/>
              <a:t>matlab</a:t>
            </a:r>
            <a:r>
              <a:rPr lang="en-US" sz="1200" dirty="0"/>
              <a:t> code file to calculate the genuine/imposter distribution and plotting ROC.</a:t>
            </a:r>
          </a:p>
        </p:txBody>
      </p:sp>
      <p:pic>
        <p:nvPicPr>
          <p:cNvPr id="9" name="Picture 8">
            <a:extLst>
              <a:ext uri="{FF2B5EF4-FFF2-40B4-BE49-F238E27FC236}">
                <a16:creationId xmlns:a16="http://schemas.microsoft.com/office/drawing/2014/main" id="{FBCCB1F0-CC60-41BD-A2A9-99A14E277F89}"/>
              </a:ext>
            </a:extLst>
          </p:cNvPr>
          <p:cNvPicPr>
            <a:picLocks noChangeAspect="1"/>
          </p:cNvPicPr>
          <p:nvPr/>
        </p:nvPicPr>
        <p:blipFill>
          <a:blip r:embed="rId4"/>
          <a:stretch>
            <a:fillRect/>
          </a:stretch>
        </p:blipFill>
        <p:spPr>
          <a:xfrm>
            <a:off x="193696" y="557827"/>
            <a:ext cx="5372401" cy="5661798"/>
          </a:xfrm>
          <a:prstGeom prst="rect">
            <a:avLst/>
          </a:prstGeom>
        </p:spPr>
      </p:pic>
      <p:sp>
        <p:nvSpPr>
          <p:cNvPr id="14" name="Content Placeholder 2">
            <a:extLst>
              <a:ext uri="{FF2B5EF4-FFF2-40B4-BE49-F238E27FC236}">
                <a16:creationId xmlns:a16="http://schemas.microsoft.com/office/drawing/2014/main" id="{CC9B29FE-41AF-47D8-9C7F-5CEDCC801121}"/>
              </a:ext>
            </a:extLst>
          </p:cNvPr>
          <p:cNvSpPr txBox="1">
            <a:spLocks/>
          </p:cNvSpPr>
          <p:nvPr/>
        </p:nvSpPr>
        <p:spPr>
          <a:xfrm>
            <a:off x="6467821" y="5279086"/>
            <a:ext cx="5182312" cy="507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err="1"/>
              <a:t>Final_project_extension.m</a:t>
            </a:r>
            <a:r>
              <a:rPr lang="en-US" sz="1200" dirty="0"/>
              <a:t>: This is the main </a:t>
            </a:r>
            <a:r>
              <a:rPr lang="en-US" sz="1200" dirty="0" err="1"/>
              <a:t>matlab</a:t>
            </a:r>
            <a:r>
              <a:rPr lang="en-US" sz="1200" dirty="0"/>
              <a:t> code file to calculate the average rank1 identification rate.</a:t>
            </a:r>
          </a:p>
        </p:txBody>
      </p:sp>
      <p:pic>
        <p:nvPicPr>
          <p:cNvPr id="16" name="Picture 15">
            <a:extLst>
              <a:ext uri="{FF2B5EF4-FFF2-40B4-BE49-F238E27FC236}">
                <a16:creationId xmlns:a16="http://schemas.microsoft.com/office/drawing/2014/main" id="{D1548322-7896-4116-87CE-6A1225567C49}"/>
              </a:ext>
            </a:extLst>
          </p:cNvPr>
          <p:cNvPicPr>
            <a:picLocks noChangeAspect="1"/>
          </p:cNvPicPr>
          <p:nvPr/>
        </p:nvPicPr>
        <p:blipFill>
          <a:blip r:embed="rId5"/>
          <a:stretch>
            <a:fillRect/>
          </a:stretch>
        </p:blipFill>
        <p:spPr>
          <a:xfrm>
            <a:off x="6096000" y="886743"/>
            <a:ext cx="5526714" cy="4121484"/>
          </a:xfrm>
          <a:prstGeom prst="rect">
            <a:avLst/>
          </a:prstGeom>
        </p:spPr>
      </p:pic>
      <p:pic>
        <p:nvPicPr>
          <p:cNvPr id="4" name="Audio 3">
            <a:hlinkClick r:id="" action="ppaction://media"/>
            <a:extLst>
              <a:ext uri="{FF2B5EF4-FFF2-40B4-BE49-F238E27FC236}">
                <a16:creationId xmlns:a16="http://schemas.microsoft.com/office/drawing/2014/main" id="{7B9E228E-5AF5-A746-BB7E-C75B67B2DD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877849"/>
      </p:ext>
    </p:extLst>
  </p:cSld>
  <p:clrMapOvr>
    <a:masterClrMapping/>
  </p:clrMapOvr>
  <mc:AlternateContent xmlns:mc="http://schemas.openxmlformats.org/markup-compatibility/2006">
    <mc:Choice xmlns:p14="http://schemas.microsoft.com/office/powerpoint/2010/main" Requires="p14">
      <p:transition spd="slow" p14:dur="2000" advTm="266402"/>
    </mc:Choice>
    <mc:Fallback>
      <p:transition spd="slow" advTm="26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899" x="4386263" y="4038600"/>
          <p14:tracePt t="3907" x="4360863" y="4038600"/>
          <p14:tracePt t="3918" x="4318000" y="4038600"/>
          <p14:tracePt t="3924" x="4284663" y="4005263"/>
          <p14:tracePt t="3931" x="4241800" y="3995738"/>
          <p14:tracePt t="3940" x="4165600" y="3954463"/>
          <p14:tracePt t="3947" x="4089400" y="3911600"/>
          <p14:tracePt t="3956" x="4005263" y="3868738"/>
          <p14:tracePt t="3963" x="3911600" y="3810000"/>
          <p14:tracePt t="3972" x="3827463" y="3759200"/>
          <p14:tracePt t="3980" x="3759200" y="3700463"/>
          <p14:tracePt t="3988" x="3675063" y="3657600"/>
          <p14:tracePt t="3996" x="3614738" y="3614738"/>
          <p14:tracePt t="4004" x="3563938" y="3563938"/>
          <p14:tracePt t="4011" x="3522663" y="3530600"/>
          <p14:tracePt t="4019" x="3505200" y="3522663"/>
          <p14:tracePt t="4027" x="3436938" y="3479800"/>
          <p14:tracePt t="4035" x="3421063" y="3446463"/>
          <p14:tracePt t="4043" x="3395663" y="3421063"/>
          <p14:tracePt t="4051" x="3370263" y="3395663"/>
          <p14:tracePt t="4059" x="3352800" y="3370263"/>
          <p14:tracePt t="4067" x="3335338" y="3335338"/>
          <p14:tracePt t="4075" x="3335338" y="3309938"/>
          <p14:tracePt t="4084" x="3335338" y="3294063"/>
          <p14:tracePt t="4091" x="3335338" y="3284538"/>
          <p14:tracePt t="4100" x="3335338" y="3251200"/>
          <p14:tracePt t="4107" x="3352800" y="3251200"/>
          <p14:tracePt t="4299" x="3309938" y="3251200"/>
          <p14:tracePt t="4307" x="3268663" y="3243263"/>
          <p14:tracePt t="4317" x="3243263" y="3225800"/>
          <p14:tracePt t="4323" x="3200400" y="3200400"/>
          <p14:tracePt t="4331" x="3116263" y="3157538"/>
          <p14:tracePt t="4339" x="3014663" y="3073400"/>
          <p14:tracePt t="4347" x="2971800" y="3030538"/>
          <p14:tracePt t="4355" x="2887663" y="2946400"/>
          <p14:tracePt t="4363" x="2819400" y="2878138"/>
          <p14:tracePt t="4371" x="2751138" y="2794000"/>
          <p14:tracePt t="4379" x="2692400" y="2709863"/>
          <p14:tracePt t="4387" x="2667000" y="2684463"/>
          <p14:tracePt t="4395" x="2624138" y="2624138"/>
          <p14:tracePt t="4403" x="2598738" y="2582863"/>
          <p14:tracePt t="4411" x="2573338" y="2557463"/>
          <p14:tracePt t="4419" x="2557463" y="2532063"/>
          <p14:tracePt t="4427" x="2532063" y="2497138"/>
          <p14:tracePt t="4435" x="2532063" y="2489200"/>
          <p14:tracePt t="4443" x="2514600" y="2489200"/>
          <p14:tracePt t="4451" x="2514600" y="2471738"/>
          <p14:tracePt t="4467" x="2514600" y="2455863"/>
          <p14:tracePt t="4475" x="2514600" y="2446338"/>
          <p14:tracePt t="4484" x="2514600" y="2430463"/>
          <p14:tracePt t="9978" x="2489200" y="2455863"/>
          <p14:tracePt t="9986" x="2455863" y="2489200"/>
          <p14:tracePt t="9994" x="2430463" y="2514600"/>
          <p14:tracePt t="10002" x="2387600" y="2540000"/>
          <p14:tracePt t="10010" x="2362200" y="2573338"/>
          <p14:tracePt t="10018" x="2328863" y="2598738"/>
          <p14:tracePt t="10026" x="2303463" y="2608263"/>
          <p14:tracePt t="10034" x="2235200" y="2649538"/>
          <p14:tracePt t="10042" x="2176463" y="2692400"/>
          <p14:tracePt t="10051" x="2108200" y="2735263"/>
          <p14:tracePt t="10058" x="2049463" y="2776538"/>
          <p14:tracePt t="10067" x="1998663" y="2811463"/>
          <p14:tracePt t="10074" x="1938338" y="2836863"/>
          <p14:tracePt t="10083" x="1912938" y="2852738"/>
          <p14:tracePt t="10090" x="1871663" y="2878138"/>
          <p14:tracePt t="10100" x="1828800" y="2887663"/>
          <p14:tracePt t="10106" x="1803400" y="2887663"/>
          <p14:tracePt t="10114" x="1770063" y="2903538"/>
          <p14:tracePt t="10123" x="1744663" y="2903538"/>
          <p14:tracePt t="10130" x="1719263" y="2903538"/>
          <p14:tracePt t="10138" x="1693863" y="2903538"/>
          <p14:tracePt t="10146" x="1676400" y="2903538"/>
          <p14:tracePt t="10154" x="1658938" y="2903538"/>
          <p14:tracePt t="10162" x="1651000" y="2903538"/>
          <p14:tracePt t="10171" x="1633538" y="2903538"/>
          <p14:tracePt t="10178" x="1617663" y="2903538"/>
          <p14:tracePt t="10187" x="1608138" y="2903538"/>
          <p14:tracePt t="10203" x="1592263" y="2903538"/>
          <p14:tracePt t="10226" x="1574800" y="2903538"/>
          <p14:tracePt t="10282" x="1566863" y="2903538"/>
          <p14:tracePt t="10306" x="1549400" y="2903538"/>
          <p14:tracePt t="10338" x="1531938" y="2903538"/>
          <p14:tracePt t="10362" x="1524000" y="2903538"/>
          <p14:tracePt t="10386" x="1506538" y="2903538"/>
          <p14:tracePt t="10394" x="1490663" y="2903538"/>
          <p14:tracePt t="10419" x="1481138" y="2903538"/>
          <p14:tracePt t="10435" x="1465263" y="2903538"/>
          <p14:tracePt t="10459" x="1455738" y="2903538"/>
          <p14:tracePt t="10483" x="1439863" y="2903538"/>
          <p14:tracePt t="10507" x="1422400" y="2903538"/>
          <p14:tracePt t="10531" x="1414463" y="2903538"/>
          <p14:tracePt t="10547" x="1414463" y="2887663"/>
          <p14:tracePt t="10555" x="1397000" y="2887663"/>
          <p14:tracePt t="10587" x="1379538" y="2887663"/>
          <p14:tracePt t="10603" x="1379538" y="2878138"/>
          <p14:tracePt t="10651" x="1371600" y="2878138"/>
          <p14:tracePt t="10771" x="1354138" y="2878138"/>
          <p14:tracePt t="10779" x="1354138" y="2862263"/>
          <p14:tracePt t="10827" x="1338263" y="2862263"/>
          <p14:tracePt t="10834" x="1338263" y="2852738"/>
          <p14:tracePt t="10866" x="1338263" y="2836863"/>
          <p14:tracePt t="10883" x="1328738" y="2836863"/>
          <p14:tracePt t="10898" x="1328738" y="2819400"/>
          <p14:tracePt t="11290" x="1312863" y="2819400"/>
          <p14:tracePt t="11298" x="1295400" y="2819400"/>
          <p14:tracePt t="11306" x="1287463" y="2819400"/>
          <p14:tracePt t="11314" x="1270000" y="2819400"/>
          <p14:tracePt t="11322" x="1252538" y="2819400"/>
          <p14:tracePt t="11330" x="1244600" y="2819400"/>
          <p14:tracePt t="11338" x="1227138" y="2811463"/>
          <p14:tracePt t="11345" x="1201738" y="2811463"/>
          <p14:tracePt t="11354" x="1185863" y="2794000"/>
          <p14:tracePt t="11362" x="1160463" y="2794000"/>
          <p14:tracePt t="11370" x="1143000" y="2776538"/>
          <p14:tracePt t="11378" x="1135063" y="2768600"/>
          <p14:tracePt t="11386" x="1117600" y="2768600"/>
          <p14:tracePt t="11394" x="1100138" y="2751138"/>
          <p14:tracePt t="11402" x="1100138" y="2735263"/>
          <p14:tracePt t="11410" x="1092200" y="2725738"/>
          <p14:tracePt t="11426" x="1092200" y="2709863"/>
          <p14:tracePt t="11434" x="1074738" y="2692400"/>
          <p14:tracePt t="11451" x="1074738" y="2684463"/>
          <p14:tracePt t="11458" x="1074738" y="2667000"/>
          <p14:tracePt t="11474" x="1058863" y="2667000"/>
          <p14:tracePt t="11483" x="1058863" y="2649538"/>
          <p14:tracePt t="11722" x="1049338" y="2649538"/>
          <p14:tracePt t="11738" x="1049338" y="2641600"/>
          <p14:tracePt t="12904" x="1033463" y="2641600"/>
          <p14:tracePt t="12913" x="1016000" y="2641600"/>
          <p14:tracePt t="12920" x="990600" y="2641600"/>
          <p14:tracePt t="12929" x="965200" y="2641600"/>
          <p14:tracePt t="12937" x="947738" y="2624138"/>
          <p14:tracePt t="12944" x="922338" y="2624138"/>
          <p14:tracePt t="12953" x="896938" y="2624138"/>
          <p14:tracePt t="12960" x="881063" y="2608263"/>
          <p14:tracePt t="12969" x="863600" y="2598738"/>
          <p14:tracePt t="12976" x="855663" y="2598738"/>
          <p14:tracePt t="12984" x="838200" y="2582863"/>
          <p14:tracePt t="12992" x="820738" y="2573338"/>
          <p14:tracePt t="13001" x="812800" y="2557463"/>
          <p14:tracePt t="13008" x="795338" y="2540000"/>
          <p14:tracePt t="13017" x="779463" y="2532063"/>
          <p14:tracePt t="13024" x="769938" y="2514600"/>
          <p14:tracePt t="13034" x="769938" y="2497138"/>
          <p14:tracePt t="13040" x="754063" y="2489200"/>
          <p14:tracePt t="13057" x="736600" y="2471738"/>
          <p14:tracePt t="13064" x="736600" y="2455863"/>
          <p14:tracePt t="13072" x="728663" y="2455863"/>
          <p14:tracePt t="13080" x="728663" y="2446338"/>
          <p14:tracePt t="13088" x="711200" y="2430463"/>
          <p14:tracePt t="13104" x="711200" y="2413000"/>
          <p14:tracePt t="13120" x="693738" y="2405063"/>
          <p14:tracePt t="13144" x="693738" y="2387600"/>
          <p14:tracePt t="13152" x="685800" y="2387600"/>
          <p14:tracePt t="13160" x="685800" y="2370138"/>
          <p14:tracePt t="13184" x="685800" y="2362200"/>
          <p14:tracePt t="13192" x="668338" y="2362200"/>
          <p14:tracePt t="13240" x="668338" y="2344738"/>
          <p14:tracePt t="13272" x="668338" y="2328863"/>
          <p14:tracePt t="13280" x="668338" y="2319338"/>
          <p14:tracePt t="13288" x="660400" y="2319338"/>
          <p14:tracePt t="13304" x="660400" y="2303463"/>
          <p14:tracePt t="13608" x="660400" y="2293938"/>
          <p14:tracePt t="13664" x="660400" y="2278063"/>
          <p14:tracePt t="13672" x="668338" y="2278063"/>
          <p14:tracePt t="13680" x="685800" y="2278063"/>
          <p14:tracePt t="13688" x="711200" y="2260600"/>
          <p14:tracePt t="13696" x="728663" y="2260600"/>
          <p14:tracePt t="13704" x="736600" y="2260600"/>
          <p14:tracePt t="13712" x="754063" y="2252663"/>
          <p14:tracePt t="13720" x="769938" y="2252663"/>
          <p14:tracePt t="13728" x="779463" y="2252663"/>
          <p14:tracePt t="13736" x="795338" y="2252663"/>
          <p14:tracePt t="13760" x="812800" y="2252663"/>
          <p14:tracePt t="13768" x="820738" y="2252663"/>
          <p14:tracePt t="13784" x="838200" y="2252663"/>
          <p14:tracePt t="13801" x="855663" y="2252663"/>
          <p14:tracePt t="13808" x="863600" y="2252663"/>
          <p14:tracePt t="13818" x="881063" y="2252663"/>
          <p14:tracePt t="13824" x="896938" y="2252663"/>
          <p14:tracePt t="13834" x="906463" y="2252663"/>
          <p14:tracePt t="13848" x="922338" y="2252663"/>
          <p14:tracePt t="13872" x="939800" y="2252663"/>
          <p14:tracePt t="13880" x="939800" y="2260600"/>
          <p14:tracePt t="13952" x="947738" y="2260600"/>
          <p14:tracePt t="14008" x="947738" y="2278063"/>
          <p14:tracePt t="14159" x="947738" y="2293938"/>
          <p14:tracePt t="14207" x="947738" y="2303463"/>
          <p14:tracePt t="14240" x="947738" y="2319338"/>
          <p14:tracePt t="14247" x="965200" y="2319338"/>
          <p14:tracePt t="14256" x="965200" y="2328863"/>
          <p14:tracePt t="14279" x="965200" y="2344738"/>
          <p14:tracePt t="14296" x="973138" y="2344738"/>
          <p14:tracePt t="14311" x="973138" y="2362200"/>
          <p14:tracePt t="14351" x="990600" y="2370138"/>
          <p14:tracePt t="14383" x="1008063" y="2387600"/>
          <p14:tracePt t="14407" x="1008063" y="2405063"/>
          <p14:tracePt t="14423" x="1016000" y="2413000"/>
          <p14:tracePt t="14447" x="1016000" y="2430463"/>
          <p14:tracePt t="14479" x="1016000" y="2446338"/>
          <p14:tracePt t="14519" x="1033463" y="2446338"/>
          <p14:tracePt t="14679" x="1033463" y="2455863"/>
          <p14:tracePt t="14823" x="1033463" y="2446338"/>
          <p14:tracePt t="14847" x="1033463" y="2430463"/>
          <p14:tracePt t="19796" x="1033463" y="2413000"/>
          <p14:tracePt t="19804" x="1033463" y="2387600"/>
          <p14:tracePt t="19812" x="1033463" y="2370138"/>
          <p14:tracePt t="19820" x="1033463" y="2344738"/>
          <p14:tracePt t="19828" x="1049338" y="2319338"/>
          <p14:tracePt t="19836" x="1058863" y="2303463"/>
          <p14:tracePt t="19844" x="1058863" y="2293938"/>
          <p14:tracePt t="19852" x="1058863" y="2260600"/>
          <p14:tracePt t="19860" x="1074738" y="2252663"/>
          <p14:tracePt t="19868" x="1100138" y="2209800"/>
          <p14:tracePt t="19876" x="1117600" y="2176463"/>
          <p14:tracePt t="19884" x="1143000" y="2133600"/>
          <p14:tracePt t="19892" x="1176338" y="2108200"/>
          <p14:tracePt t="19901" x="1219200" y="2065338"/>
          <p14:tracePt t="19908" x="1252538" y="2039938"/>
          <p14:tracePt t="19918" x="1295400" y="1998663"/>
          <p14:tracePt t="19924" x="1354138" y="1955800"/>
          <p14:tracePt t="19934" x="1397000" y="1930400"/>
          <p14:tracePt t="19941" x="1455738" y="1887538"/>
          <p14:tracePt t="19948" x="1506538" y="1828800"/>
          <p14:tracePt t="19956" x="1566863" y="1803400"/>
          <p14:tracePt t="19964" x="1617663" y="1778000"/>
          <p14:tracePt t="19972" x="1701800" y="1735138"/>
          <p14:tracePt t="19981" x="1770063" y="1701800"/>
          <p14:tracePt t="19989" x="1854200" y="1658938"/>
          <p14:tracePt t="19996" x="1930400" y="1633538"/>
          <p14:tracePt t="20004" x="1955800" y="1617663"/>
          <p14:tracePt t="20012" x="2024063" y="1592263"/>
          <p14:tracePt t="20021" x="2065338" y="1574800"/>
          <p14:tracePt t="20028" x="2108200" y="1566863"/>
          <p14:tracePt t="20037" x="2151063" y="1566863"/>
          <p14:tracePt t="20045" x="2192338" y="1549400"/>
          <p14:tracePt t="20052" x="2217738" y="1549400"/>
          <p14:tracePt t="20060" x="2252663" y="1549400"/>
          <p14:tracePt t="20068" x="2278063" y="1549400"/>
          <p14:tracePt t="20076" x="2303463" y="1549400"/>
          <p14:tracePt t="20084" x="2328863" y="1549400"/>
          <p14:tracePt t="20092" x="2362200" y="1549400"/>
          <p14:tracePt t="20101" x="2387600" y="1549400"/>
          <p14:tracePt t="20108" x="2413000" y="1549400"/>
          <p14:tracePt t="20117" x="2430463" y="1549400"/>
          <p14:tracePt t="20124" x="2455863" y="1566863"/>
          <p14:tracePt t="20134" x="2489200" y="1566863"/>
          <p14:tracePt t="20141" x="2497138" y="1574800"/>
          <p14:tracePt t="20151" x="2532063" y="1592263"/>
          <p14:tracePt t="20156" x="2573338" y="1608138"/>
          <p14:tracePt t="20167" x="2598738" y="1617663"/>
          <p14:tracePt t="20172" x="2624138" y="1633538"/>
          <p14:tracePt t="20184" x="2649538" y="1658938"/>
          <p14:tracePt t="20188" x="2692400" y="1676400"/>
          <p14:tracePt t="20201" x="2725738" y="1693863"/>
          <p14:tracePt t="20204" x="2768600" y="1701800"/>
          <p14:tracePt t="20217" x="2794000" y="1719263"/>
          <p14:tracePt t="20221" x="2819400" y="1735138"/>
          <p14:tracePt t="20234" x="2844800" y="1744663"/>
          <p14:tracePt t="20236" x="2878138" y="1760538"/>
          <p14:tracePt t="20251" x="2887663" y="1778000"/>
          <p14:tracePt t="20252" x="2903538" y="1785938"/>
          <p14:tracePt t="20267" x="2921000" y="1803400"/>
          <p14:tracePt t="20269" x="2928938" y="1811338"/>
          <p14:tracePt t="20284" x="2946400" y="1828800"/>
          <p14:tracePt t="20285" x="2946400" y="1846263"/>
          <p14:tracePt t="20301" x="2963863" y="1854200"/>
          <p14:tracePt t="20301" x="2963863" y="1871663"/>
          <p14:tracePt t="20308" x="2963863" y="1887538"/>
          <p14:tracePt t="20317" x="2971800" y="1897063"/>
          <p14:tracePt t="20324" x="2971800" y="1912938"/>
          <p14:tracePt t="20612" x="3005138" y="1912938"/>
          <p14:tracePt t="20620" x="3030538" y="1912938"/>
          <p14:tracePt t="20628" x="3048000" y="1912938"/>
          <p14:tracePt t="20636" x="3073400" y="1912938"/>
          <p14:tracePt t="20644" x="3124200" y="1912938"/>
          <p14:tracePt t="20652" x="3167063" y="1912938"/>
          <p14:tracePt t="20660" x="3243263" y="1912938"/>
          <p14:tracePt t="20668" x="3294063" y="1912938"/>
          <p14:tracePt t="20676" x="3352800" y="1912938"/>
          <p14:tracePt t="20685" x="3378200" y="1912938"/>
          <p14:tracePt t="20692" x="3436938" y="1912938"/>
          <p14:tracePt t="20700" x="3487738" y="1912938"/>
          <p14:tracePt t="20708" x="3522663" y="1912938"/>
          <p14:tracePt t="20718" x="3563938" y="1930400"/>
          <p14:tracePt t="20724" x="3606800" y="1930400"/>
          <p14:tracePt t="20734" x="3632200" y="1938338"/>
          <p14:tracePt t="20740" x="3675063" y="1955800"/>
          <p14:tracePt t="20748" x="3683000" y="1973263"/>
          <p14:tracePt t="20756" x="3716338" y="1973263"/>
          <p14:tracePt t="20764" x="3741738" y="1981200"/>
          <p14:tracePt t="20772" x="3767138" y="1998663"/>
          <p14:tracePt t="20780" x="3784600" y="1998663"/>
          <p14:tracePt t="20788" x="3802063" y="2014538"/>
          <p14:tracePt t="20796" x="3827463" y="2014538"/>
          <p14:tracePt t="20804" x="3843338" y="2014538"/>
          <p14:tracePt t="20812" x="3852863" y="2024063"/>
          <p14:tracePt t="20828" x="3868738" y="2024063"/>
          <p14:tracePt t="20836" x="3886200" y="2039938"/>
          <p14:tracePt t="20852" x="3886200" y="2057400"/>
          <p14:tracePt t="20868" x="3894138" y="2057400"/>
          <p14:tracePt t="20876" x="3894138" y="2065338"/>
          <p14:tracePt t="20908" x="3894138" y="2082800"/>
          <p14:tracePt t="20980" x="3886200" y="2090738"/>
          <p14:tracePt t="20988" x="3868738" y="2090738"/>
          <p14:tracePt t="20996" x="3852863" y="2090738"/>
          <p14:tracePt t="21004" x="3843338" y="2108200"/>
          <p14:tracePt t="21012" x="3810000" y="2108200"/>
          <p14:tracePt t="21020" x="3802063" y="2125663"/>
          <p14:tracePt t="21028" x="3767138" y="2125663"/>
          <p14:tracePt t="21036" x="3741738" y="2133600"/>
          <p14:tracePt t="21043" x="3716338" y="2133600"/>
          <p14:tracePt t="21052" x="3683000" y="2151063"/>
          <p14:tracePt t="21060" x="3675063" y="2166938"/>
          <p14:tracePt t="21067" x="3649663" y="2166938"/>
          <p14:tracePt t="21076" x="3614738" y="2176463"/>
          <p14:tracePt t="21084" x="3606800" y="2192338"/>
          <p14:tracePt t="21091" x="3573463" y="2192338"/>
          <p14:tracePt t="21101" x="3548063" y="2217738"/>
          <p14:tracePt t="21108" x="3530600" y="2217738"/>
          <p14:tracePt t="21117" x="3505200" y="2235200"/>
          <p14:tracePt t="21124" x="3487738" y="2235200"/>
          <p14:tracePt t="21132" x="3479800" y="2252663"/>
          <p14:tracePt t="21140" x="3462338" y="2252663"/>
          <p14:tracePt t="21148" x="3446463" y="2260600"/>
          <p14:tracePt t="21164" x="3436938" y="2260600"/>
          <p14:tracePt t="21180" x="3421063" y="2260600"/>
          <p14:tracePt t="21204" x="3403600" y="2260600"/>
          <p14:tracePt t="21228" x="3395663" y="2260600"/>
          <p14:tracePt t="21237" x="3378200" y="2260600"/>
          <p14:tracePt t="21251" x="3370263" y="2260600"/>
          <p14:tracePt t="21268" x="3352800" y="2260600"/>
          <p14:tracePt t="21276" x="3335338" y="2260600"/>
          <p14:tracePt t="21284" x="3327400" y="2260600"/>
          <p14:tracePt t="21292" x="3309938" y="2260600"/>
          <p14:tracePt t="21308" x="3294063" y="2260600"/>
          <p14:tracePt t="21317" x="3284538" y="2252663"/>
          <p14:tracePt t="21331" x="3268663" y="2252663"/>
          <p14:tracePt t="21340" x="3251200" y="2252663"/>
          <p14:tracePt t="21379" x="3243263" y="2252663"/>
          <p14:tracePt t="21404" x="3243263" y="2235200"/>
          <p14:tracePt t="21411" x="3225800" y="2235200"/>
          <p14:tracePt t="21435" x="3208338" y="2235200"/>
          <p14:tracePt t="21443" x="3200400" y="2235200"/>
          <p14:tracePt t="21459" x="3182938" y="2235200"/>
          <p14:tracePt t="21467" x="3182938" y="2217738"/>
          <p14:tracePt t="21475" x="3167063" y="2217738"/>
          <p14:tracePt t="21484" x="3157538" y="2217738"/>
          <p14:tracePt t="21491" x="3157538" y="2209800"/>
          <p14:tracePt t="21501" x="3141663" y="2209800"/>
          <p14:tracePt t="21507" x="3124200" y="2209800"/>
          <p14:tracePt t="21531" x="3116263" y="2192338"/>
          <p14:tracePt t="21563" x="3098800" y="2192338"/>
          <p14:tracePt t="21571" x="3098800" y="2176463"/>
          <p14:tracePt t="21635" x="3090863" y="2176463"/>
          <p14:tracePt t="21699" x="3090863" y="2166938"/>
          <p14:tracePt t="21707" x="3073400" y="2166938"/>
          <p14:tracePt t="21771" x="3055938" y="2166938"/>
          <p14:tracePt t="21811" x="3055938" y="2151063"/>
          <p14:tracePt t="21819" x="3048000" y="2151063"/>
          <p14:tracePt t="22211" x="3048000" y="2133600"/>
          <p14:tracePt t="22243" x="3048000" y="2125663"/>
          <p14:tracePt t="22283" x="3048000" y="2108200"/>
          <p14:tracePt t="22307" x="3048000" y="2090738"/>
          <p14:tracePt t="22314" x="3030538" y="2090738"/>
          <p14:tracePt t="22331" x="3030538" y="2082800"/>
          <p14:tracePt t="22339" x="3030538" y="2065338"/>
          <p14:tracePt t="22355" x="3030538" y="2057400"/>
          <p14:tracePt t="22371" x="3030538" y="2039938"/>
          <p14:tracePt t="22379" x="3030538" y="2024063"/>
          <p14:tracePt t="22395" x="3030538" y="2014538"/>
          <p14:tracePt t="22403" x="3030538" y="1998663"/>
          <p14:tracePt t="22418" x="3030538" y="1981200"/>
          <p14:tracePt t="22427" x="3030538" y="1973263"/>
          <p14:tracePt t="22443" x="3030538" y="1955800"/>
          <p14:tracePt t="22451" x="3030538" y="1938338"/>
          <p14:tracePt t="22459" x="3048000" y="1930400"/>
          <p14:tracePt t="22475" x="3048000" y="1912938"/>
          <p14:tracePt t="22484" x="3055938" y="1897063"/>
          <p14:tracePt t="22498" x="3073400" y="1887538"/>
          <p14:tracePt t="22507" x="3073400" y="1871663"/>
          <p14:tracePt t="22517" x="3090863" y="1871663"/>
          <p14:tracePt t="22523" x="3090863" y="1854200"/>
          <p14:tracePt t="22531" x="3098800" y="1846263"/>
          <p14:tracePt t="22539" x="3116263" y="1846263"/>
          <p14:tracePt t="22547" x="3124200" y="1828800"/>
          <p14:tracePt t="22570" x="3141663" y="1811338"/>
          <p14:tracePt t="22586" x="3157538" y="1811338"/>
          <p14:tracePt t="22594" x="3167063" y="1803400"/>
          <p14:tracePt t="22603" x="3182938" y="1803400"/>
          <p14:tracePt t="22610" x="3200400" y="1785938"/>
          <p14:tracePt t="22619" x="3208338" y="1785938"/>
          <p14:tracePt t="22626" x="3243263" y="1785938"/>
          <p14:tracePt t="22635" x="3251200" y="1778000"/>
          <p14:tracePt t="22643" x="3268663" y="1778000"/>
          <p14:tracePt t="22651" x="3294063" y="1778000"/>
          <p14:tracePt t="22659" x="3309938" y="1778000"/>
          <p14:tracePt t="22668" x="3327400" y="1778000"/>
          <p14:tracePt t="22684" x="3335338" y="1778000"/>
          <p14:tracePt t="22698" x="3352800" y="1778000"/>
          <p14:tracePt t="22723" x="3370263" y="1778000"/>
          <p14:tracePt t="22730" x="3378200" y="1778000"/>
          <p14:tracePt t="22739" x="3395663" y="1778000"/>
          <p14:tracePt t="22746" x="3403600" y="1778000"/>
          <p14:tracePt t="22755" x="3403600" y="1785938"/>
          <p14:tracePt t="22762" x="3421063" y="1785938"/>
          <p14:tracePt t="22770" x="3436938" y="1803400"/>
          <p14:tracePt t="22778" x="3446463" y="1803400"/>
          <p14:tracePt t="22786" x="3446463" y="1811338"/>
          <p14:tracePt t="22802" x="3462338" y="1811338"/>
          <p14:tracePt t="22810" x="3462338" y="1828800"/>
          <p14:tracePt t="22834" x="3479800" y="1828800"/>
          <p14:tracePt t="22843" x="3479800" y="1846263"/>
          <p14:tracePt t="22866" x="3479800" y="1854200"/>
          <p14:tracePt t="22874" x="3487738" y="1871663"/>
          <p14:tracePt t="22884" x="3487738" y="1887538"/>
          <p14:tracePt t="22890" x="3487738" y="1912938"/>
          <p14:tracePt t="22898" x="3505200" y="1930400"/>
          <p14:tracePt t="22906" x="3505200" y="1938338"/>
          <p14:tracePt t="22914" x="3505200" y="1955800"/>
          <p14:tracePt t="22922" x="3505200" y="1981200"/>
          <p14:tracePt t="22930" x="3505200" y="1998663"/>
          <p14:tracePt t="22938" x="3505200" y="2014538"/>
          <p14:tracePt t="22946" x="3505200" y="2024063"/>
          <p14:tracePt t="22954" x="3505200" y="2039938"/>
          <p14:tracePt t="22962" x="3505200" y="2057400"/>
          <p14:tracePt t="22970" x="3505200" y="2065338"/>
          <p14:tracePt t="22978" x="3505200" y="2082800"/>
          <p14:tracePt t="22986" x="3505200" y="2090738"/>
          <p14:tracePt t="22994" x="3487738" y="2108200"/>
          <p14:tracePt t="23010" x="3479800" y="2125663"/>
          <p14:tracePt t="23018" x="3479800" y="2133600"/>
          <p14:tracePt t="23026" x="3462338" y="2151063"/>
          <p14:tracePt t="23042" x="3462338" y="2166938"/>
          <p14:tracePt t="23050" x="3446463" y="2166938"/>
          <p14:tracePt t="23058" x="3446463" y="2176463"/>
          <p14:tracePt t="23074" x="3436938" y="2176463"/>
          <p14:tracePt t="23090" x="3421063" y="2192338"/>
          <p14:tracePt t="23106" x="3403600" y="2192338"/>
          <p14:tracePt t="23122" x="3395663" y="2209800"/>
          <p14:tracePt t="23130" x="3378200" y="2209800"/>
          <p14:tracePt t="23138" x="3352800" y="2209800"/>
          <p14:tracePt t="23146" x="3335338" y="2217738"/>
          <p14:tracePt t="23154" x="3327400" y="2217738"/>
          <p14:tracePt t="23162" x="3309938" y="2217738"/>
          <p14:tracePt t="23170" x="3294063" y="2235200"/>
          <p14:tracePt t="23178" x="3268663" y="2235200"/>
          <p14:tracePt t="23186" x="3251200" y="2235200"/>
          <p14:tracePt t="23194" x="3243263" y="2235200"/>
          <p14:tracePt t="23210" x="3225800" y="2235200"/>
          <p14:tracePt t="23226" x="3208338" y="2235200"/>
          <p14:tracePt t="23242" x="3200400" y="2235200"/>
          <p14:tracePt t="23258" x="3182938" y="2235200"/>
          <p14:tracePt t="23274" x="3167063" y="2235200"/>
          <p14:tracePt t="23284" x="3157538" y="2235200"/>
          <p14:tracePt t="23298" x="3141663" y="2235200"/>
          <p14:tracePt t="23306" x="3124200" y="2235200"/>
          <p14:tracePt t="23322" x="3116263" y="2235200"/>
          <p14:tracePt t="23338" x="3098800" y="2217738"/>
          <p14:tracePt t="23370" x="3090863" y="2209800"/>
          <p14:tracePt t="23386" x="3073400" y="2209800"/>
          <p14:tracePt t="23418" x="3055938" y="2192338"/>
          <p14:tracePt t="23474" x="3055938" y="2176463"/>
          <p14:tracePt t="23490" x="3048000" y="2176463"/>
          <p14:tracePt t="23850" x="3048000" y="2166938"/>
          <p14:tracePt t="23874" x="3048000" y="2151063"/>
          <p14:tracePt t="23890" x="3048000" y="2133600"/>
          <p14:tracePt t="23905" x="3048000" y="2125663"/>
          <p14:tracePt t="23914" x="3048000" y="2108200"/>
          <p14:tracePt t="23929" x="3048000" y="2090738"/>
          <p14:tracePt t="23946" x="3048000" y="2082800"/>
          <p14:tracePt t="23954" x="3048000" y="2065338"/>
          <p14:tracePt t="23961" x="3048000" y="2057400"/>
          <p14:tracePt t="23970" x="3055938" y="2039938"/>
          <p14:tracePt t="23977" x="3055938" y="2024063"/>
          <p14:tracePt t="23986" x="3073400" y="2014538"/>
          <p14:tracePt t="23994" x="3073400" y="1981200"/>
          <p14:tracePt t="24002" x="3090863" y="1973263"/>
          <p14:tracePt t="24009" x="3098800" y="1955800"/>
          <p14:tracePt t="24018" x="3116263" y="1938338"/>
          <p14:tracePt t="24025" x="3116263" y="1930400"/>
          <p14:tracePt t="24034" x="3124200" y="1912938"/>
          <p14:tracePt t="24041" x="3141663" y="1897063"/>
          <p14:tracePt t="24051" x="3157538" y="1887538"/>
          <p14:tracePt t="24058" x="3182938" y="1871663"/>
          <p14:tracePt t="24067" x="3200400" y="1854200"/>
          <p14:tracePt t="24073" x="3208338" y="1846263"/>
          <p14:tracePt t="24081" x="3243263" y="1828800"/>
          <p14:tracePt t="24090" x="3251200" y="1811338"/>
          <p14:tracePt t="24098" x="3284538" y="1803400"/>
          <p14:tracePt t="24106" x="3294063" y="1785938"/>
          <p14:tracePt t="24113" x="3327400" y="1778000"/>
          <p14:tracePt t="24122" x="3352800" y="1778000"/>
          <p14:tracePt t="24129" x="3378200" y="1760538"/>
          <p14:tracePt t="24138" x="3421063" y="1744663"/>
          <p14:tracePt t="24145" x="3436938" y="1744663"/>
          <p14:tracePt t="24153" x="3462338" y="1744663"/>
          <p14:tracePt t="24161" x="3522663" y="1735138"/>
          <p14:tracePt t="24169" x="3530600" y="1719263"/>
          <p14:tracePt t="24177" x="3573463" y="1719263"/>
          <p14:tracePt t="24186" x="3606800" y="1701800"/>
          <p14:tracePt t="24193" x="3632200" y="1701800"/>
          <p14:tracePt t="24201" x="3657600" y="1693863"/>
          <p14:tracePt t="24210" x="3675063" y="1693863"/>
          <p14:tracePt t="24217" x="3716338" y="1693863"/>
          <p14:tracePt t="24226" x="3759200" y="1693863"/>
          <p14:tracePt t="24234" x="3784600" y="1676400"/>
          <p14:tracePt t="24242" x="3827463" y="1676400"/>
          <p14:tracePt t="24251" x="3868738" y="1676400"/>
          <p14:tracePt t="24257" x="3929063" y="1676400"/>
          <p14:tracePt t="24267" x="3979863" y="1676400"/>
          <p14:tracePt t="24273" x="4038600" y="1676400"/>
          <p14:tracePt t="24284" x="4064000" y="1676400"/>
          <p14:tracePt t="24289" x="4122738" y="1676400"/>
          <p14:tracePt t="24301" x="4165600" y="1676400"/>
          <p14:tracePt t="24305" x="4216400" y="1676400"/>
          <p14:tracePt t="24317" x="4284663" y="1676400"/>
          <p14:tracePt t="24321" x="4325938" y="1693863"/>
          <p14:tracePt t="24333" x="4368800" y="1693863"/>
          <p14:tracePt t="24337" x="4427538" y="1701800"/>
          <p14:tracePt t="24351" x="4478338" y="1701800"/>
          <p14:tracePt t="24353" x="4538663" y="1719263"/>
          <p14:tracePt t="24367" x="4564063" y="1735138"/>
          <p14:tracePt t="24369" x="4605338" y="1744663"/>
          <p14:tracePt t="24384" x="4640263" y="1744663"/>
          <p14:tracePt t="24385" x="4681538" y="1778000"/>
          <p14:tracePt t="24401" x="4691063" y="1785938"/>
          <p14:tracePt t="24402" x="4706938" y="1785938"/>
          <p14:tracePt t="24418" x="4732338" y="1803400"/>
          <p14:tracePt t="24418" x="4749800" y="1811338"/>
          <p14:tracePt t="24425" x="4749800" y="1828800"/>
          <p14:tracePt t="24434" x="4757738" y="1846263"/>
          <p14:tracePt t="24442" x="4775200" y="1854200"/>
          <p14:tracePt t="24451" x="4792663" y="1871663"/>
          <p14:tracePt t="24457" x="4792663" y="1887538"/>
          <p14:tracePt t="24468" x="4800600" y="1897063"/>
          <p14:tracePt t="24473" x="4818063" y="1912938"/>
          <p14:tracePt t="24484" x="4833938" y="1938338"/>
          <p14:tracePt t="24489" x="4833938" y="1955800"/>
          <p14:tracePt t="24501" x="4843463" y="1973263"/>
          <p14:tracePt t="24505" x="4859338" y="1981200"/>
          <p14:tracePt t="24517" x="4859338" y="1998663"/>
          <p14:tracePt t="24521" x="4876800" y="2014538"/>
          <p14:tracePt t="24537" x="4884738" y="2024063"/>
          <p14:tracePt t="24545" x="4884738" y="2039938"/>
          <p14:tracePt t="24553" x="4884738" y="2057400"/>
          <p14:tracePt t="24569" x="4902200" y="2065338"/>
          <p14:tracePt t="24585" x="4902200" y="2082800"/>
          <p14:tracePt t="24593" x="4902200" y="2090738"/>
          <p14:tracePt t="24617" x="4902200" y="2108200"/>
          <p14:tracePt t="24649" x="4902200" y="2125663"/>
          <p14:tracePt t="24929" x="4884738" y="2125663"/>
          <p14:tracePt t="25161" x="4876800" y="2125663"/>
          <p14:tracePt t="25177" x="4876800" y="2108200"/>
          <p14:tracePt t="25241" x="4876800" y="2090738"/>
          <p14:tracePt t="25264" x="4859338" y="2090738"/>
          <p14:tracePt t="25280" x="4859338" y="2082800"/>
          <p14:tracePt t="25288" x="4843463" y="2082800"/>
          <p14:tracePt t="25312" x="4833938" y="2065338"/>
          <p14:tracePt t="25329" x="4818063" y="2057400"/>
          <p14:tracePt t="25336" x="4800600" y="2057400"/>
          <p14:tracePt t="25344" x="4800600" y="2039938"/>
          <p14:tracePt t="25353" x="4792663" y="2024063"/>
          <p14:tracePt t="25360" x="4775200" y="2024063"/>
          <p14:tracePt t="25368" x="4757738" y="2014538"/>
          <p14:tracePt t="25376" x="4749800" y="2014538"/>
          <p14:tracePt t="25384" x="4732338" y="1998663"/>
          <p14:tracePt t="25392" x="4732338" y="1981200"/>
          <p14:tracePt t="25401" x="4724400" y="1973263"/>
          <p14:tracePt t="25408" x="4706938" y="1973263"/>
          <p14:tracePt t="25418" x="4691063" y="1955800"/>
          <p14:tracePt t="25424" x="4665663" y="1955800"/>
          <p14:tracePt t="25434" x="4648200" y="1938338"/>
          <p14:tracePt t="25440" x="4640263" y="1938338"/>
          <p14:tracePt t="25448" x="4597400" y="1930400"/>
          <p14:tracePt t="25456" x="4564063" y="1912938"/>
          <p14:tracePt t="25464" x="4538663" y="1912938"/>
          <p14:tracePt t="25472" x="4513263" y="1912938"/>
          <p14:tracePt t="25481" x="4452938" y="1897063"/>
          <p14:tracePt t="25488" x="4427538" y="1887538"/>
          <p14:tracePt t="25497" x="4402138" y="1887538"/>
          <p14:tracePt t="25504" x="4325938" y="1887538"/>
          <p14:tracePt t="25512" x="4284663" y="1887538"/>
          <p14:tracePt t="25521" x="4241800" y="1887538"/>
          <p14:tracePt t="25528" x="4173538" y="1887538"/>
          <p14:tracePt t="25536" x="4132263" y="1887538"/>
          <p14:tracePt t="25544" x="4081463" y="1887538"/>
          <p14:tracePt t="25552" x="4021138" y="1887538"/>
          <p14:tracePt t="25561" x="3979863" y="1887538"/>
          <p14:tracePt t="25568" x="3937000" y="1887538"/>
          <p14:tracePt t="25576" x="3894138" y="1897063"/>
          <p14:tracePt t="25584" x="3852863" y="1897063"/>
          <p14:tracePt t="25592" x="3784600" y="1930400"/>
          <p14:tracePt t="25601" x="3741738" y="1930400"/>
          <p14:tracePt t="25608" x="3716338" y="1938338"/>
          <p14:tracePt t="25618" x="3683000" y="1955800"/>
          <p14:tracePt t="25624" x="3632200" y="1981200"/>
          <p14:tracePt t="25634" x="3614738" y="1981200"/>
          <p14:tracePt t="25640" x="3589338" y="1998663"/>
          <p14:tracePt t="25651" x="3548063" y="2014538"/>
          <p14:tracePt t="25656" x="3522663" y="2024063"/>
          <p14:tracePt t="25668" x="3505200" y="2039938"/>
          <p14:tracePt t="25672" x="3479800" y="2057400"/>
          <p14:tracePt t="25685" x="3462338" y="2057400"/>
          <p14:tracePt t="25688" x="3446463" y="2065338"/>
          <p14:tracePt t="25701" x="3436938" y="2065338"/>
          <p14:tracePt t="25720" x="3421063" y="2065338"/>
          <p14:tracePt t="25728" x="3421063" y="2082800"/>
          <p14:tracePt t="25776" x="3403600" y="2082800"/>
          <p14:tracePt t="25856" x="3395663" y="2082800"/>
          <p14:tracePt t="25984" x="3395663" y="2065338"/>
          <p14:tracePt t="26048" x="3395663" y="2057400"/>
          <p14:tracePt t="26072" x="3395663" y="2039938"/>
          <p14:tracePt t="26087" x="3403600" y="2039938"/>
          <p14:tracePt t="26096" x="3403600" y="2024063"/>
          <p14:tracePt t="26104" x="3421063" y="2024063"/>
          <p14:tracePt t="26120" x="3436938" y="2024063"/>
          <p14:tracePt t="26128" x="3446463" y="2024063"/>
          <p14:tracePt t="26144" x="3462338" y="2024063"/>
          <p14:tracePt t="26152" x="3479800" y="2024063"/>
          <p14:tracePt t="26168" x="3522663" y="2024063"/>
          <p14:tracePt t="26176" x="3548063" y="2024063"/>
          <p14:tracePt t="26184" x="3589338" y="2014538"/>
          <p14:tracePt t="26192" x="3649663" y="1998663"/>
          <p14:tracePt t="26201" x="3716338" y="1981200"/>
          <p14:tracePt t="26208" x="3784600" y="1955800"/>
          <p14:tracePt t="26218" x="3868738" y="1938338"/>
          <p14:tracePt t="26224" x="3937000" y="1930400"/>
          <p14:tracePt t="26232" x="3962400" y="1912938"/>
          <p14:tracePt t="26240" x="4038600" y="1897063"/>
          <p14:tracePt t="26251" x="4081463" y="1887538"/>
          <p14:tracePt t="26256" x="4122738" y="1871663"/>
          <p14:tracePt t="26264" x="4165600" y="1871663"/>
          <p14:tracePt t="26272" x="4191000" y="1854200"/>
          <p14:tracePt t="26280" x="4216400" y="1854200"/>
          <p14:tracePt t="26288" x="4241800" y="1854200"/>
          <p14:tracePt t="26296" x="4275138" y="1846263"/>
          <p14:tracePt t="26304" x="4300538" y="1846263"/>
          <p14:tracePt t="26311" x="4325938" y="1846263"/>
          <p14:tracePt t="26320" x="4343400" y="1846263"/>
          <p14:tracePt t="26328" x="4368800" y="1846263"/>
          <p14:tracePt t="26336" x="4386263" y="1846263"/>
          <p14:tracePt t="26344" x="4402138" y="1846263"/>
          <p14:tracePt t="26360" x="4411663" y="1846263"/>
          <p14:tracePt t="26407" x="4411663" y="1854200"/>
          <p14:tracePt t="26440" x="4402138" y="1854200"/>
          <p14:tracePt t="26447" x="4402138" y="1871663"/>
          <p14:tracePt t="26463" x="4386263" y="1871663"/>
          <p14:tracePt t="26496" x="4368800" y="1871663"/>
          <p14:tracePt t="26536" x="4368800" y="1854200"/>
          <p14:tracePt t="26543" x="4368800" y="1846263"/>
          <p14:tracePt t="26775" x="4360863" y="1846263"/>
          <p14:tracePt t="26785" x="4284663" y="1846263"/>
          <p14:tracePt t="26791" x="4216400" y="1846263"/>
          <p14:tracePt t="26799" x="4132263" y="1854200"/>
          <p14:tracePt t="26807" x="4046538" y="1887538"/>
          <p14:tracePt t="26815" x="3894138" y="1912938"/>
          <p14:tracePt t="26823" x="3741738" y="1955800"/>
          <p14:tracePt t="26831" x="3657600" y="1973263"/>
          <p14:tracePt t="26840" x="3522663" y="2014538"/>
          <p14:tracePt t="26847" x="3370263" y="2039938"/>
          <p14:tracePt t="26856" x="3225800" y="2082800"/>
          <p14:tracePt t="26863" x="3116263" y="2108200"/>
          <p14:tracePt t="26871" x="3014663" y="2133600"/>
          <p14:tracePt t="26879" x="2921000" y="2151063"/>
          <p14:tracePt t="26887" x="2836863" y="2166938"/>
          <p14:tracePt t="26895" x="2768600" y="2176463"/>
          <p14:tracePt t="26903" x="2692400" y="2176463"/>
          <p14:tracePt t="26911" x="2641600" y="2192338"/>
          <p14:tracePt t="26919" x="2573338" y="2192338"/>
          <p14:tracePt t="26927" x="2540000" y="2209800"/>
          <p14:tracePt t="26935" x="2497138" y="2209800"/>
          <p14:tracePt t="26943" x="2455863" y="2209800"/>
          <p14:tracePt t="26951" x="2430463" y="2209800"/>
          <p14:tracePt t="26959" x="2405063" y="2209800"/>
          <p14:tracePt t="26968" x="2370138" y="2217738"/>
          <p14:tracePt t="26975" x="2362200" y="2217738"/>
          <p14:tracePt t="26985" x="2344738" y="2217738"/>
          <p14:tracePt t="26991" x="2319338" y="2217738"/>
          <p14:tracePt t="27001" x="2303463" y="2235200"/>
          <p14:tracePt t="27007" x="2293938" y="2235200"/>
          <p14:tracePt t="27018" x="2278063" y="2235200"/>
          <p14:tracePt t="27023" x="2260600" y="2235200"/>
          <p14:tracePt t="27034" x="2252663" y="2252663"/>
          <p14:tracePt t="27047" x="2235200" y="2252663"/>
          <p14:tracePt t="27055" x="2217738" y="2260600"/>
          <p14:tracePt t="27063" x="2209800" y="2260600"/>
          <p14:tracePt t="27071" x="2209800" y="2278063"/>
          <p14:tracePt t="27079" x="2192338" y="2278063"/>
          <p14:tracePt t="27087" x="2176463" y="2293938"/>
          <p14:tracePt t="27095" x="2166938" y="2293938"/>
          <p14:tracePt t="27103" x="2166938" y="2303463"/>
          <p14:tracePt t="27111" x="2151063" y="2303463"/>
          <p14:tracePt t="27119" x="2151063" y="2319338"/>
          <p14:tracePt t="27127" x="2133600" y="2319338"/>
          <p14:tracePt t="27135" x="2133600" y="2328863"/>
          <p14:tracePt t="27143" x="2125663" y="2328863"/>
          <p14:tracePt t="27175" x="2125663" y="2344738"/>
          <p14:tracePt t="27223" x="2108200" y="2344738"/>
          <p14:tracePt t="27447" x="2108200" y="2328863"/>
          <p14:tracePt t="27487" x="2108200" y="2319338"/>
          <p14:tracePt t="27495" x="2125663" y="2319338"/>
          <p14:tracePt t="27503" x="2125663" y="2303463"/>
          <p14:tracePt t="27519" x="2133600" y="2303463"/>
          <p14:tracePt t="27527" x="2151063" y="2293938"/>
          <p14:tracePt t="27535" x="2166938" y="2278063"/>
          <p14:tracePt t="27543" x="2192338" y="2260600"/>
          <p14:tracePt t="27551" x="2209800" y="2252663"/>
          <p14:tracePt t="27559" x="2252663" y="2217738"/>
          <p14:tracePt t="27568" x="2278063" y="2192338"/>
          <p14:tracePt t="27575" x="2328863" y="2176463"/>
          <p14:tracePt t="27584" x="2370138" y="2151063"/>
          <p14:tracePt t="27591" x="2430463" y="2108200"/>
          <p14:tracePt t="27600" x="2497138" y="2082800"/>
          <p14:tracePt t="27607" x="2573338" y="2057400"/>
          <p14:tracePt t="27615" x="2649538" y="2014538"/>
          <p14:tracePt t="27623" x="2725738" y="1981200"/>
          <p14:tracePt t="27631" x="2811463" y="1955800"/>
          <p14:tracePt t="27639" x="2878138" y="1930400"/>
          <p14:tracePt t="27647" x="2946400" y="1912938"/>
          <p14:tracePt t="27655" x="3014663" y="1897063"/>
          <p14:tracePt t="27662" x="3073400" y="1887538"/>
          <p14:tracePt t="27671" x="3116263" y="1887538"/>
          <p14:tracePt t="27679" x="3157538" y="1871663"/>
          <p14:tracePt t="27687" x="3208338" y="1871663"/>
          <p14:tracePt t="27695" x="3251200" y="1871663"/>
          <p14:tracePt t="27703" x="3294063" y="1871663"/>
          <p14:tracePt t="27710" x="3327400" y="1871663"/>
          <p14:tracePt t="27719" x="3352800" y="1871663"/>
          <p14:tracePt t="27727" x="3378200" y="1871663"/>
          <p14:tracePt t="27735" x="3395663" y="1871663"/>
          <p14:tracePt t="27743" x="3421063" y="1871663"/>
          <p14:tracePt t="27751" x="3436938" y="1871663"/>
          <p14:tracePt t="27759" x="3446463" y="1871663"/>
          <p14:tracePt t="27767" x="3462338" y="1871663"/>
          <p14:tracePt t="27775" x="3479800" y="1871663"/>
          <p14:tracePt t="27784" x="3487738" y="1871663"/>
          <p14:tracePt t="27790" x="3522663" y="1871663"/>
          <p14:tracePt t="27801" x="3530600" y="1887538"/>
          <p14:tracePt t="27806" x="3548063" y="1887538"/>
          <p14:tracePt t="27817" x="3563938" y="1897063"/>
          <p14:tracePt t="27822" x="3573463" y="1897063"/>
          <p14:tracePt t="27838" x="3589338" y="1912938"/>
          <p14:tracePt t="27862" x="3606800" y="1912938"/>
          <p14:tracePt t="27871" x="3606800" y="1930400"/>
          <p14:tracePt t="27902" x="3606800" y="1938338"/>
          <p14:tracePt t="27926" x="3589338" y="1938338"/>
          <p14:tracePt t="27942" x="3573463" y="1938338"/>
          <p14:tracePt t="27951" x="3563938" y="1938338"/>
          <p14:tracePt t="27958" x="3548063" y="1938338"/>
          <p14:tracePt t="27967" x="3522663" y="1938338"/>
          <p14:tracePt t="27974" x="3487738" y="1930400"/>
          <p14:tracePt t="27984" x="3446463" y="1912938"/>
          <p14:tracePt t="27990" x="3395663" y="1897063"/>
          <p14:tracePt t="27998" x="3335338" y="1887538"/>
          <p14:tracePt t="28006" x="3294063" y="1871663"/>
          <p14:tracePt t="28014" x="3225800" y="1854200"/>
          <p14:tracePt t="28022" x="3200400" y="1854200"/>
          <p14:tracePt t="28030" x="3116263" y="1846263"/>
          <p14:tracePt t="28039" x="3055938" y="1828800"/>
          <p14:tracePt t="28046" x="3005138" y="1828800"/>
          <p14:tracePt t="28055" x="2963863" y="1828800"/>
          <p14:tracePt t="28062" x="2903538" y="1828800"/>
          <p14:tracePt t="28070" x="2878138" y="1828800"/>
          <p14:tracePt t="28078" x="2811463" y="1828800"/>
          <p14:tracePt t="28086" x="2768600" y="1828800"/>
          <p14:tracePt t="28094" x="2725738" y="1828800"/>
          <p14:tracePt t="28103" x="2684463" y="1846263"/>
          <p14:tracePt t="28110" x="2649538" y="1846263"/>
          <p14:tracePt t="28118" x="2608263" y="1854200"/>
          <p14:tracePt t="28126" x="2582863" y="1854200"/>
          <p14:tracePt t="28134" x="2557463" y="1854200"/>
          <p14:tracePt t="28142" x="2514600" y="1871663"/>
          <p14:tracePt t="28151" x="2497138" y="1887538"/>
          <p14:tracePt t="28158" x="2471738" y="1887538"/>
          <p14:tracePt t="28168" x="2455863" y="1887538"/>
          <p14:tracePt t="28174" x="2446338" y="1897063"/>
          <p14:tracePt t="28184" x="2430463" y="1897063"/>
          <p14:tracePt t="28190" x="2413000" y="1912938"/>
          <p14:tracePt t="28206" x="2405063" y="1912938"/>
          <p14:tracePt t="28230" x="2405063" y="1930400"/>
          <p14:tracePt t="28238" x="2387600" y="1930400"/>
          <p14:tracePt t="28262" x="2387600" y="1938338"/>
          <p14:tracePt t="28270" x="2370138" y="1938338"/>
          <p14:tracePt t="28278" x="2370138" y="1955800"/>
          <p14:tracePt t="28294" x="2370138" y="1973263"/>
          <p14:tracePt t="28302" x="2362200" y="1973263"/>
          <p14:tracePt t="28310" x="2362200" y="1981200"/>
          <p14:tracePt t="28326" x="2362200" y="1998663"/>
          <p14:tracePt t="28342" x="2362200" y="2014538"/>
          <p14:tracePt t="28358" x="2362200" y="2024063"/>
          <p14:tracePt t="28374" x="2362200" y="2039938"/>
          <p14:tracePt t="28398" x="2362200" y="2057400"/>
          <p14:tracePt t="28414" x="2362200" y="2065338"/>
          <p14:tracePt t="28430" x="2362200" y="2082800"/>
          <p14:tracePt t="28446" x="2362200" y="2090738"/>
          <p14:tracePt t="28454" x="2370138" y="2090738"/>
          <p14:tracePt t="28462" x="2370138" y="2108200"/>
          <p14:tracePt t="28470" x="2370138" y="2125663"/>
          <p14:tracePt t="28478" x="2387600" y="2125663"/>
          <p14:tracePt t="28494" x="2387600" y="2133600"/>
          <p14:tracePt t="28518" x="2387600" y="2151063"/>
          <p14:tracePt t="28534" x="2405063" y="2151063"/>
          <p14:tracePt t="28542" x="2405063" y="2166938"/>
          <p14:tracePt t="28566" x="2405063" y="2176463"/>
          <p14:tracePt t="28582" x="2413000" y="2192338"/>
          <p14:tracePt t="28590" x="2413000" y="2209800"/>
          <p14:tracePt t="28606" x="2430463" y="2217738"/>
          <p14:tracePt t="28622" x="2430463" y="2235200"/>
          <p14:tracePt t="28654" x="2430463" y="2252663"/>
          <p14:tracePt t="28678" x="2446338" y="2252663"/>
          <p14:tracePt t="28726" x="2446338" y="2260600"/>
          <p14:tracePt t="29141" x="2446338" y="2252663"/>
          <p14:tracePt t="29165" x="2446338" y="2235200"/>
          <p14:tracePt t="29173" x="2430463" y="2235200"/>
          <p14:tracePt t="29181" x="2430463" y="2217738"/>
          <p14:tracePt t="29189" x="2430463" y="2209800"/>
          <p14:tracePt t="29525" x="2446338" y="2192338"/>
          <p14:tracePt t="29534" x="2471738" y="2166938"/>
          <p14:tracePt t="29541" x="2514600" y="2133600"/>
          <p14:tracePt t="29551" x="2557463" y="2108200"/>
          <p14:tracePt t="29557" x="2608263" y="2082800"/>
          <p14:tracePt t="29565" x="2667000" y="2039938"/>
          <p14:tracePt t="29573" x="2751138" y="2014538"/>
          <p14:tracePt t="29584" x="2836863" y="1981200"/>
          <p14:tracePt t="29589" x="2903538" y="1955800"/>
          <p14:tracePt t="29597" x="2989263" y="1930400"/>
          <p14:tracePt t="29605" x="3073400" y="1897063"/>
          <p14:tracePt t="29613" x="3157538" y="1887538"/>
          <p14:tracePt t="29621" x="3251200" y="1871663"/>
          <p14:tracePt t="29629" x="3335338" y="1854200"/>
          <p14:tracePt t="29637" x="3436938" y="1846263"/>
          <p14:tracePt t="29645" x="3505200" y="1846263"/>
          <p14:tracePt t="29653" x="3589338" y="1828800"/>
          <p14:tracePt t="29661" x="3649663" y="1828800"/>
          <p14:tracePt t="29669" x="3675063" y="1828800"/>
          <p14:tracePt t="29677" x="3741738" y="1828800"/>
          <p14:tracePt t="29685" x="3810000" y="1828800"/>
          <p14:tracePt t="29693" x="3843338" y="1828800"/>
          <p14:tracePt t="29701" x="3886200" y="1828800"/>
          <p14:tracePt t="29709" x="3929063" y="1846263"/>
          <p14:tracePt t="29718" x="3979863" y="1854200"/>
          <p14:tracePt t="29725" x="3995738" y="1871663"/>
          <p14:tracePt t="29735" x="4064000" y="1897063"/>
          <p14:tracePt t="29741" x="4089400" y="1912938"/>
          <p14:tracePt t="29751" x="4106863" y="1930400"/>
          <p14:tracePt t="29757" x="4132263" y="1955800"/>
          <p14:tracePt t="29768" x="4165600" y="1981200"/>
          <p14:tracePt t="29773" x="4191000" y="1998663"/>
          <p14:tracePt t="29784" x="4216400" y="2024063"/>
          <p14:tracePt t="29789" x="4241800" y="2057400"/>
          <p14:tracePt t="29801" x="4259263" y="2065338"/>
          <p14:tracePt t="29805" x="4275138" y="2090738"/>
          <p14:tracePt t="29817" x="4284663" y="2108200"/>
          <p14:tracePt t="29821" x="4300538" y="2125663"/>
          <p14:tracePt t="29834" x="4318000" y="2133600"/>
          <p14:tracePt t="29837" x="4318000" y="2151063"/>
          <p14:tracePt t="29851" x="4325938" y="2166938"/>
          <p14:tracePt t="29853" x="4325938" y="2176463"/>
          <p14:tracePt t="29867" x="4343400" y="2192338"/>
          <p14:tracePt t="29877" x="4360863" y="2209800"/>
          <p14:tracePt t="29893" x="4360863" y="2217738"/>
          <p14:tracePt t="29909" x="4368800" y="2217738"/>
          <p14:tracePt t="29925" x="4368800" y="2235200"/>
          <p14:tracePt t="29957" x="4368800" y="2252663"/>
          <p14:tracePt t="29981" x="4368800" y="2260600"/>
          <p14:tracePt t="30013" x="4368800" y="2278063"/>
          <p14:tracePt t="30053" x="4368800" y="2293938"/>
          <p14:tracePt t="30484" x="4368800" y="2278063"/>
          <p14:tracePt t="30524" x="4368800" y="2260600"/>
          <p14:tracePt t="30556" x="4368800" y="2252663"/>
          <p14:tracePt t="30580" x="4368800" y="2235200"/>
          <p14:tracePt t="30596" x="4368800" y="2217738"/>
          <p14:tracePt t="30612" x="4368800" y="2209800"/>
          <p14:tracePt t="30620" x="4368800" y="2192338"/>
          <p14:tracePt t="30628" x="4368800" y="2176463"/>
          <p14:tracePt t="30636" x="4368800" y="2166938"/>
          <p14:tracePt t="30644" x="4368800" y="2133600"/>
          <p14:tracePt t="41412" x="4360863" y="2133600"/>
          <p14:tracePt t="41420" x="4318000" y="2166938"/>
          <p14:tracePt t="41428" x="4259263" y="2209800"/>
          <p14:tracePt t="41436" x="4198938" y="2260600"/>
          <p14:tracePt t="41444" x="4148138" y="2319338"/>
          <p14:tracePt t="41453" x="4081463" y="2387600"/>
          <p14:tracePt t="41460" x="3979863" y="2471738"/>
          <p14:tracePt t="41468" x="3868738" y="2540000"/>
          <p14:tracePt t="41476" x="3675063" y="2725738"/>
          <p14:tracePt t="41484" x="3421063" y="2903538"/>
          <p14:tracePt t="41493" x="3157538" y="3098800"/>
          <p14:tracePt t="41501" x="2844800" y="3294063"/>
          <p14:tracePt t="41508" x="2540000" y="3479800"/>
          <p14:tracePt t="41518" x="2405063" y="3573463"/>
          <p14:tracePt t="41525" x="2108200" y="3725863"/>
          <p14:tracePt t="41534" x="1854200" y="3852863"/>
          <p14:tracePt t="41540" x="1760538" y="3894138"/>
          <p14:tracePt t="41548" x="1566863" y="3970338"/>
          <p14:tracePt t="41557" x="1397000" y="4005263"/>
          <p14:tracePt t="41564" x="1252538" y="4021138"/>
          <p14:tracePt t="41573" x="1160463" y="4038600"/>
          <p14:tracePt t="41580" x="1058863" y="4038600"/>
          <p14:tracePt t="41588" x="1008063" y="4038600"/>
          <p14:tracePt t="41596" x="947738" y="4005263"/>
          <p14:tracePt t="41605" x="906463" y="3979863"/>
          <p14:tracePt t="41613" x="896938" y="3954463"/>
          <p14:tracePt t="41621" x="881063" y="3929063"/>
          <p14:tracePt t="41629" x="855663" y="3886200"/>
          <p14:tracePt t="41636" x="838200" y="3852863"/>
          <p14:tracePt t="41644" x="838200" y="3843338"/>
          <p14:tracePt t="41653" x="838200" y="3810000"/>
          <p14:tracePt t="41660" x="820738" y="3802063"/>
          <p14:tracePt t="41668" x="820738" y="3784600"/>
          <p14:tracePt t="41685" x="820738" y="3767138"/>
          <p14:tracePt t="41708" x="812800" y="3767138"/>
          <p14:tracePt t="41732" x="812800" y="3759200"/>
          <p14:tracePt t="41748" x="795338" y="3759200"/>
          <p14:tracePt t="41756" x="795338" y="3741738"/>
          <p14:tracePt t="41764" x="795338" y="3725863"/>
          <p14:tracePt t="41772" x="795338" y="3716338"/>
          <p14:tracePt t="41780" x="795338" y="3700463"/>
          <p14:tracePt t="41788" x="795338" y="3690938"/>
          <p14:tracePt t="41797" x="795338" y="3675063"/>
          <p14:tracePt t="41805" x="795338" y="3649663"/>
          <p14:tracePt t="41812" x="795338" y="3632200"/>
          <p14:tracePt t="41821" x="795338" y="3614738"/>
          <p14:tracePt t="41829" x="795338" y="3589338"/>
          <p14:tracePt t="41837" x="795338" y="3573463"/>
          <p14:tracePt t="41844" x="795338" y="3563938"/>
          <p14:tracePt t="41853" x="795338" y="3530600"/>
          <p14:tracePt t="41861" x="779463" y="3522663"/>
          <p14:tracePt t="41869" x="779463" y="3487738"/>
          <p14:tracePt t="41877" x="779463" y="3479800"/>
          <p14:tracePt t="41885" x="769938" y="3436938"/>
          <p14:tracePt t="41893" x="754063" y="3395663"/>
          <p14:tracePt t="41901" x="754063" y="3378200"/>
          <p14:tracePt t="41909" x="754063" y="3352800"/>
          <p14:tracePt t="41918" x="754063" y="3309938"/>
          <p14:tracePt t="41924" x="736600" y="3284538"/>
          <p14:tracePt t="41935" x="736600" y="3251200"/>
          <p14:tracePt t="41940" x="728663" y="3243263"/>
          <p14:tracePt t="41948" x="728663" y="3225800"/>
          <p14:tracePt t="41957" x="728663" y="3208338"/>
          <p14:tracePt t="41964" x="728663" y="3200400"/>
          <p14:tracePt t="42236" x="728663" y="3182938"/>
          <p14:tracePt t="42244" x="728663" y="3157538"/>
          <p14:tracePt t="42252" x="728663" y="3116263"/>
          <p14:tracePt t="42260" x="728663" y="3090863"/>
          <p14:tracePt t="42268" x="728663" y="3055938"/>
          <p14:tracePt t="42276" x="728663" y="3014663"/>
          <p14:tracePt t="42284" x="728663" y="2971800"/>
          <p14:tracePt t="42292" x="711200" y="2928938"/>
          <p14:tracePt t="42301" x="711200" y="2903538"/>
          <p14:tracePt t="42308" x="711200" y="2878138"/>
          <p14:tracePt t="42318" x="711200" y="2862263"/>
          <p14:tracePt t="42324" x="693738" y="2836863"/>
          <p14:tracePt t="42332" x="693738" y="2819400"/>
          <p14:tracePt t="42340" x="693738" y="2811463"/>
          <p14:tracePt t="42351" x="693738" y="2794000"/>
          <p14:tracePt t="42364" x="693738" y="2776538"/>
          <p14:tracePt t="42372" x="693738" y="2768600"/>
          <p14:tracePt t="42380" x="693738" y="2751138"/>
          <p14:tracePt t="42388" x="685800" y="2735263"/>
          <p14:tracePt t="42404" x="685800" y="2725738"/>
          <p14:tracePt t="42412" x="685800" y="2709863"/>
          <p14:tracePt t="42444" x="685800" y="2692400"/>
          <p14:tracePt t="42516" x="668338" y="2692400"/>
          <p14:tracePt t="42764" x="668338" y="2709863"/>
          <p14:tracePt t="42796" x="668338" y="2725738"/>
          <p14:tracePt t="42828" x="668338" y="2735263"/>
          <p14:tracePt t="42860" x="668338" y="2751138"/>
          <p14:tracePt t="42892" x="668338" y="2768600"/>
          <p14:tracePt t="42924" x="685800" y="2768600"/>
          <p14:tracePt t="43052" x="685800" y="2751138"/>
          <p14:tracePt t="43292" x="685800" y="2735263"/>
          <p14:tracePt t="43308" x="685800" y="2725738"/>
          <p14:tracePt t="43317" x="685800" y="2709863"/>
          <p14:tracePt t="43332" x="685800" y="2692400"/>
          <p14:tracePt t="43348" x="685800" y="2684463"/>
          <p14:tracePt t="43380" x="685800" y="2667000"/>
          <p14:tracePt t="43419" x="685800" y="2649538"/>
          <p14:tracePt t="43427" x="693738" y="2649538"/>
          <p14:tracePt t="43435" x="693738" y="2641600"/>
          <p14:tracePt t="43443" x="711200" y="2641600"/>
          <p14:tracePt t="43451" x="711200" y="2624138"/>
          <p14:tracePt t="43459" x="728663" y="2608263"/>
          <p14:tracePt t="43468" x="736600" y="2598738"/>
          <p14:tracePt t="43475" x="754063" y="2582863"/>
          <p14:tracePt t="43484" x="769938" y="2573338"/>
          <p14:tracePt t="43491" x="779463" y="2573338"/>
          <p14:tracePt t="43501" x="795338" y="2557463"/>
          <p14:tracePt t="43523" x="812800" y="2540000"/>
          <p14:tracePt t="43556" x="820738" y="2540000"/>
          <p14:tracePt t="43563" x="838200" y="2540000"/>
          <p14:tracePt t="43579" x="855663" y="2532063"/>
          <p14:tracePt t="43596" x="863600" y="2532063"/>
          <p14:tracePt t="43619" x="881063" y="2532063"/>
          <p14:tracePt t="43643" x="896938" y="2532063"/>
          <p14:tracePt t="43659" x="906463" y="2532063"/>
          <p14:tracePt t="43675" x="922338" y="2532063"/>
          <p14:tracePt t="43699" x="939800" y="2532063"/>
          <p14:tracePt t="43715" x="947738" y="2540000"/>
          <p14:tracePt t="43739" x="965200" y="2540000"/>
          <p14:tracePt t="43747" x="965200" y="2557463"/>
          <p14:tracePt t="43763" x="965200" y="2573338"/>
          <p14:tracePt t="43771" x="973138" y="2573338"/>
          <p14:tracePt t="43779" x="973138" y="2582863"/>
          <p14:tracePt t="43787" x="973138" y="2598738"/>
          <p14:tracePt t="43795" x="990600" y="2598738"/>
          <p14:tracePt t="43803" x="990600" y="2608263"/>
          <p14:tracePt t="43819" x="990600" y="2624138"/>
          <p14:tracePt t="43843" x="990600" y="2641600"/>
          <p14:tracePt t="43851" x="990600" y="2649538"/>
          <p14:tracePt t="43867" x="990600" y="2667000"/>
          <p14:tracePt t="43875" x="990600" y="2684463"/>
          <p14:tracePt t="43885" x="990600" y="2692400"/>
          <p14:tracePt t="43890" x="990600" y="2725738"/>
          <p14:tracePt t="43898" x="990600" y="2735263"/>
          <p14:tracePt t="43915" x="990600" y="2751138"/>
          <p14:tracePt t="43923" x="990600" y="2768600"/>
          <p14:tracePt t="43947" x="990600" y="2776538"/>
          <p14:tracePt t="43963" x="990600" y="2794000"/>
          <p14:tracePt t="43971" x="990600" y="2811463"/>
          <p14:tracePt t="43979" x="990600" y="2819400"/>
          <p14:tracePt t="43987" x="990600" y="2836863"/>
          <p14:tracePt t="44003" x="973138" y="2852738"/>
          <p14:tracePt t="44011" x="973138" y="2862263"/>
          <p14:tracePt t="44027" x="973138" y="2878138"/>
          <p14:tracePt t="44051" x="973138" y="2887663"/>
          <p14:tracePt t="44362" x="973138" y="2878138"/>
          <p14:tracePt t="44378" x="973138" y="2862263"/>
          <p14:tracePt t="46849" x="973138" y="2852738"/>
          <p14:tracePt t="46857" x="973138" y="2819400"/>
          <p14:tracePt t="46865" x="973138" y="2811463"/>
          <p14:tracePt t="46873" x="990600" y="2776538"/>
          <p14:tracePt t="46881" x="1008063" y="2735263"/>
          <p14:tracePt t="46889" x="1016000" y="2709863"/>
          <p14:tracePt t="46897" x="1033463" y="2684463"/>
          <p14:tracePt t="46905" x="1049338" y="2649538"/>
          <p14:tracePt t="46913" x="1049338" y="2641600"/>
          <p14:tracePt t="46920" x="1058863" y="2608263"/>
          <p14:tracePt t="46929" x="1074738" y="2598738"/>
          <p14:tracePt t="46937" x="1092200" y="2582863"/>
          <p14:tracePt t="46945" x="1100138" y="2573338"/>
          <p14:tracePt t="46952" x="1117600" y="2557463"/>
          <p14:tracePt t="46961" x="1135063" y="2540000"/>
          <p14:tracePt t="46969" x="1143000" y="2540000"/>
          <p14:tracePt t="46977" x="1160463" y="2532063"/>
          <p14:tracePt t="46985" x="1185863" y="2514600"/>
          <p14:tracePt t="46992" x="1185863" y="2497138"/>
          <p14:tracePt t="47001" x="1219200" y="2489200"/>
          <p14:tracePt t="47008" x="1227138" y="2489200"/>
          <p14:tracePt t="47018" x="1244600" y="2471738"/>
          <p14:tracePt t="47024" x="1252538" y="2455863"/>
          <p14:tracePt t="47032" x="1270000" y="2455863"/>
          <p14:tracePt t="47040" x="1287463" y="2446338"/>
          <p14:tracePt t="47051" x="1295400" y="2446338"/>
          <p14:tracePt t="47056" x="1312863" y="2446338"/>
          <p14:tracePt t="47065" x="1338263" y="2430463"/>
          <p14:tracePt t="47073" x="1354138" y="2430463"/>
          <p14:tracePt t="47080" x="1371600" y="2413000"/>
          <p14:tracePt t="47089" x="1379538" y="2413000"/>
          <p14:tracePt t="47096" x="1414463" y="2413000"/>
          <p14:tracePt t="47104" x="1422400" y="2405063"/>
          <p14:tracePt t="47112" x="1439863" y="2405063"/>
          <p14:tracePt t="47121" x="1455738" y="2405063"/>
          <p14:tracePt t="47128" x="1481138" y="2405063"/>
          <p14:tracePt t="47136" x="1490663" y="2405063"/>
          <p14:tracePt t="47144" x="1506538" y="2405063"/>
          <p14:tracePt t="47152" x="1524000" y="2405063"/>
          <p14:tracePt t="47160" x="1531938" y="2405063"/>
          <p14:tracePt t="47168" x="1549400" y="2405063"/>
          <p14:tracePt t="47184" x="1566863" y="2405063"/>
          <p14:tracePt t="47192" x="1574800" y="2405063"/>
          <p14:tracePt t="47201" x="1592263" y="2405063"/>
          <p14:tracePt t="47218" x="1608138" y="2405063"/>
          <p14:tracePt t="47232" x="1617663" y="2413000"/>
          <p14:tracePt t="47248" x="1633538" y="2413000"/>
          <p14:tracePt t="47264" x="1651000" y="2413000"/>
          <p14:tracePt t="47272" x="1651000" y="2430463"/>
          <p14:tracePt t="47280" x="1658938" y="2446338"/>
          <p14:tracePt t="47288" x="1658938" y="2455863"/>
          <p14:tracePt t="47296" x="1658938" y="2471738"/>
          <p14:tracePt t="47304" x="1676400" y="2489200"/>
          <p14:tracePt t="47312" x="1676400" y="2497138"/>
          <p14:tracePt t="47320" x="1676400" y="2514600"/>
          <p14:tracePt t="47328" x="1676400" y="2532063"/>
          <p14:tracePt t="47336" x="1693863" y="2540000"/>
          <p14:tracePt t="47344" x="1693863" y="2557463"/>
          <p14:tracePt t="47352" x="1693863" y="2582863"/>
          <p14:tracePt t="47360" x="1693863" y="2598738"/>
          <p14:tracePt t="47368" x="1693863" y="2608263"/>
          <p14:tracePt t="47376" x="1693863" y="2641600"/>
          <p14:tracePt t="47385" x="1676400" y="2667000"/>
          <p14:tracePt t="47392" x="1658938" y="2692400"/>
          <p14:tracePt t="47401" x="1658938" y="2725738"/>
          <p14:tracePt t="47408" x="1651000" y="2735263"/>
          <p14:tracePt t="47418" x="1651000" y="2751138"/>
          <p14:tracePt t="47424" x="1633538" y="2776538"/>
          <p14:tracePt t="47440" x="1633538" y="2794000"/>
          <p14:tracePt t="47448" x="1633538" y="2811463"/>
          <p14:tracePt t="47472" x="1633538" y="2819400"/>
          <p14:tracePt t="47480" x="1617663" y="2819400"/>
          <p14:tracePt t="49848" x="1608138" y="2819400"/>
          <p14:tracePt t="49856" x="1574800" y="2819400"/>
          <p14:tracePt t="49864" x="1566863" y="2819400"/>
          <p14:tracePt t="49872" x="1549400" y="2811463"/>
          <p14:tracePt t="49880" x="1524000" y="2811463"/>
          <p14:tracePt t="49888" x="1490663" y="2794000"/>
          <p14:tracePt t="49896" x="1465263" y="2776538"/>
          <p14:tracePt t="49904" x="1439863" y="2768600"/>
          <p14:tracePt t="49912" x="1414463" y="2751138"/>
          <p14:tracePt t="49920" x="1397000" y="2735263"/>
          <p14:tracePt t="49928" x="1379538" y="2725738"/>
          <p14:tracePt t="49936" x="1371600" y="2709863"/>
          <p14:tracePt t="49944" x="1354138" y="2709863"/>
          <p14:tracePt t="49952" x="1338263" y="2692400"/>
          <p14:tracePt t="49960" x="1328738" y="2692400"/>
          <p14:tracePt t="49968" x="1328738" y="2684463"/>
          <p14:tracePt t="49976" x="1312863" y="2684463"/>
          <p14:tracePt t="49985" x="1312863" y="2667000"/>
          <p14:tracePt t="50008" x="1295400" y="2667000"/>
          <p14:tracePt t="50024" x="1295400" y="2649538"/>
          <p14:tracePt t="50032" x="1287463" y="2649538"/>
          <p14:tracePt t="50088" x="1287463" y="2641600"/>
          <p14:tracePt t="50112" x="1270000" y="2641600"/>
          <p14:tracePt t="50663" x="1287463" y="2649538"/>
          <p14:tracePt t="50711" x="1295400" y="2649538"/>
          <p14:tracePt t="50727" x="1295400" y="2667000"/>
          <p14:tracePt t="50751" x="1312863" y="2667000"/>
          <p14:tracePt t="50759" x="1312863" y="2684463"/>
          <p14:tracePt t="50775" x="1328738" y="2684463"/>
          <p14:tracePt t="50791" x="1328738" y="2692400"/>
          <p14:tracePt t="50863" x="1338263" y="2692400"/>
          <p14:tracePt t="50927" x="1338263" y="2709863"/>
          <p14:tracePt t="51119" x="1338263" y="2725738"/>
          <p14:tracePt t="51415" x="1338263" y="2735263"/>
          <p14:tracePt t="51623" x="1328738" y="2735263"/>
          <p14:tracePt t="51647" x="1312863" y="2735263"/>
          <p14:tracePt t="51679" x="1295400" y="2735263"/>
          <p14:tracePt t="51702" x="1287463" y="2735263"/>
          <p14:tracePt t="51727" x="1270000" y="2735263"/>
          <p14:tracePt t="51743" x="1252538" y="2735263"/>
          <p14:tracePt t="51759" x="1252538" y="2725738"/>
          <p14:tracePt t="51768" x="1244600" y="2725738"/>
          <p14:tracePt t="51784" x="1244600" y="2709863"/>
          <p14:tracePt t="51798" x="1227138" y="2709863"/>
          <p14:tracePt t="51830" x="1227138" y="2692400"/>
          <p14:tracePt t="51870" x="1227138" y="2684463"/>
          <p14:tracePt t="51879" x="1219200" y="2684463"/>
          <p14:tracePt t="51918" x="1219200" y="2667000"/>
          <p14:tracePt t="51966" x="1219200" y="2649538"/>
          <p14:tracePt t="51999" x="1219200" y="2641600"/>
          <p14:tracePt t="52006" x="1219200" y="2624138"/>
          <p14:tracePt t="52022" x="1219200" y="2608263"/>
          <p14:tracePt t="52039" x="1219200" y="2598738"/>
          <p14:tracePt t="52046" x="1219200" y="2582863"/>
          <p14:tracePt t="52055" x="1219200" y="2573338"/>
          <p14:tracePt t="52062" x="1219200" y="2557463"/>
          <p14:tracePt t="52078" x="1219200" y="2540000"/>
          <p14:tracePt t="52094" x="1219200" y="2532063"/>
          <p14:tracePt t="52118" x="1219200" y="2514600"/>
          <p14:tracePt t="52142" x="1227138" y="2497138"/>
          <p14:tracePt t="52174" x="1227138" y="2489200"/>
          <p14:tracePt t="52190" x="1244600" y="2489200"/>
          <p14:tracePt t="52198" x="1244600" y="2471738"/>
          <p14:tracePt t="52238" x="1244600" y="2455863"/>
          <p14:tracePt t="52254" x="1252538" y="2455863"/>
          <p14:tracePt t="52262" x="1252538" y="2446338"/>
          <p14:tracePt t="52286" x="1270000" y="2430463"/>
          <p14:tracePt t="52302" x="1270000" y="2413000"/>
          <p14:tracePt t="52310" x="1287463" y="2413000"/>
          <p14:tracePt t="52326" x="1295400" y="2405063"/>
          <p14:tracePt t="52350" x="1312863" y="2405063"/>
          <p14:tracePt t="52358" x="1328738" y="2387600"/>
          <p14:tracePt t="52374" x="1338263" y="2387600"/>
          <p14:tracePt t="52382" x="1354138" y="2370138"/>
          <p14:tracePt t="52390" x="1371600" y="2370138"/>
          <p14:tracePt t="52406" x="1379538" y="2370138"/>
          <p14:tracePt t="52414" x="1397000" y="2370138"/>
          <p14:tracePt t="52422" x="1414463" y="2370138"/>
          <p14:tracePt t="52430" x="1422400" y="2370138"/>
          <p14:tracePt t="52446" x="1439863" y="2370138"/>
          <p14:tracePt t="52454" x="1455738" y="2370138"/>
          <p14:tracePt t="52478" x="1465263" y="2370138"/>
          <p14:tracePt t="52494" x="1481138" y="2370138"/>
          <p14:tracePt t="52510" x="1490663" y="2370138"/>
          <p14:tracePt t="52526" x="1490663" y="2387600"/>
          <p14:tracePt t="52535" x="1506538" y="2387600"/>
          <p14:tracePt t="52551" x="1524000" y="2405063"/>
          <p14:tracePt t="52567" x="1531938" y="2413000"/>
          <p14:tracePt t="52590" x="1549400" y="2430463"/>
          <p14:tracePt t="52598" x="1549400" y="2446338"/>
          <p14:tracePt t="52606" x="1549400" y="2455863"/>
          <p14:tracePt t="52614" x="1566863" y="2455863"/>
          <p14:tracePt t="52622" x="1566863" y="2471738"/>
          <p14:tracePt t="52630" x="1566863" y="2489200"/>
          <p14:tracePt t="52638" x="1574800" y="2497138"/>
          <p14:tracePt t="52646" x="1574800" y="2532063"/>
          <p14:tracePt t="52662" x="1574800" y="2540000"/>
          <p14:tracePt t="52670" x="1574800" y="2557463"/>
          <p14:tracePt t="52678" x="1574800" y="2573338"/>
          <p14:tracePt t="52686" x="1592263" y="2582863"/>
          <p14:tracePt t="52702" x="1592263" y="2598738"/>
          <p14:tracePt t="52710" x="1592263" y="2608263"/>
          <p14:tracePt t="52718" x="1592263" y="2624138"/>
          <p14:tracePt t="52735" x="1592263" y="2641600"/>
          <p14:tracePt t="52742" x="1592263" y="2649538"/>
          <p14:tracePt t="52751" x="1592263" y="2667000"/>
          <p14:tracePt t="52767" x="1592263" y="2684463"/>
          <p14:tracePt t="52790" x="1592263" y="2692400"/>
          <p14:tracePt t="52806" x="1574800" y="2709863"/>
          <p14:tracePt t="52822" x="1574800" y="2725738"/>
          <p14:tracePt t="52830" x="1566863" y="2735263"/>
          <p14:tracePt t="52838" x="1566863" y="2751138"/>
          <p14:tracePt t="52846" x="1549400" y="2768600"/>
          <p14:tracePt t="52854" x="1549400" y="2776538"/>
          <p14:tracePt t="52862" x="1549400" y="2794000"/>
          <p14:tracePt t="52870" x="1531938" y="2811463"/>
          <p14:tracePt t="52878" x="1531938" y="2819400"/>
          <p14:tracePt t="52894" x="1524000" y="2836863"/>
          <p14:tracePt t="52910" x="1524000" y="2852738"/>
          <p14:tracePt t="52926" x="1506538" y="2852738"/>
          <p14:tracePt t="52942" x="1490663" y="2862263"/>
          <p14:tracePt t="52966" x="1481138" y="2878138"/>
          <p14:tracePt t="52973" x="1465263" y="2878138"/>
          <p14:tracePt t="52981" x="1455738" y="2878138"/>
          <p14:tracePt t="52990" x="1439863" y="2887663"/>
          <p14:tracePt t="52998" x="1422400" y="2887663"/>
          <p14:tracePt t="53006" x="1414463" y="2903538"/>
          <p14:tracePt t="53014" x="1397000" y="2903538"/>
          <p14:tracePt t="53022" x="1379538" y="2903538"/>
          <p14:tracePt t="53030" x="1371600" y="2903538"/>
          <p14:tracePt t="53046" x="1354138" y="2903538"/>
          <p14:tracePt t="53062" x="1338263" y="2903538"/>
          <p14:tracePt t="53070" x="1328738" y="2903538"/>
          <p14:tracePt t="53085" x="1312863" y="2903538"/>
          <p14:tracePt t="53094" x="1295400" y="2903538"/>
          <p14:tracePt t="53110" x="1287463" y="2903538"/>
          <p14:tracePt t="53126" x="1270000" y="2903538"/>
          <p14:tracePt t="53150" x="1252538" y="2903538"/>
          <p14:tracePt t="53173" x="1244600" y="2903538"/>
          <p14:tracePt t="53190" x="1227138" y="2903538"/>
          <p14:tracePt t="53197" x="1227138" y="2887663"/>
          <p14:tracePt t="53213" x="1219200" y="2887663"/>
          <p14:tracePt t="53222" x="1219200" y="2878138"/>
          <p14:tracePt t="53246" x="1201738" y="2878138"/>
          <p14:tracePt t="53253" x="1201738" y="2862263"/>
          <p14:tracePt t="53270" x="1185863" y="2852738"/>
          <p14:tracePt t="53293" x="1185863" y="2836863"/>
          <p14:tracePt t="53309" x="1176338" y="2819400"/>
          <p14:tracePt t="53325" x="1176338" y="2811463"/>
          <p14:tracePt t="53335" x="1176338" y="2794000"/>
          <p14:tracePt t="53341" x="1160463" y="2794000"/>
          <p14:tracePt t="53351" x="1160463" y="2776538"/>
          <p14:tracePt t="53365" x="1160463" y="2768600"/>
          <p14:tracePt t="53382" x="1160463" y="2751138"/>
          <p14:tracePt t="53389" x="1160463" y="2735263"/>
          <p14:tracePt t="53413" x="1160463" y="2725738"/>
          <p14:tracePt t="53421" x="1160463" y="2709863"/>
          <p14:tracePt t="53437" x="1160463" y="2692400"/>
          <p14:tracePt t="53445" x="1160463" y="2684463"/>
          <p14:tracePt t="53461" x="1160463" y="2667000"/>
          <p14:tracePt t="53477" x="1160463" y="2649538"/>
          <p14:tracePt t="53517" x="1160463" y="2641600"/>
          <p14:tracePt t="53589" x="1160463" y="2624138"/>
          <p14:tracePt t="53829" x="1160463" y="2641600"/>
          <p14:tracePt t="53909" x="1176338" y="2641600"/>
          <p14:tracePt t="53918" x="1185863" y="2641600"/>
          <p14:tracePt t="53925" x="1201738" y="2641600"/>
          <p14:tracePt t="53934" x="1219200" y="2641600"/>
          <p14:tracePt t="53941" x="1244600" y="2624138"/>
          <p14:tracePt t="53949" x="1270000" y="2624138"/>
          <p14:tracePt t="53957" x="1287463" y="2624138"/>
          <p14:tracePt t="53965" x="1338263" y="2608263"/>
          <p14:tracePt t="53973" x="1379538" y="2608263"/>
          <p14:tracePt t="53981" x="1397000" y="2598738"/>
          <p14:tracePt t="53989" x="1439863" y="2598738"/>
          <p14:tracePt t="53997" x="1465263" y="2582863"/>
          <p14:tracePt t="54005" x="1506538" y="2573338"/>
          <p14:tracePt t="54013" x="1531938" y="2573338"/>
          <p14:tracePt t="54021" x="1566863" y="2573338"/>
          <p14:tracePt t="54029" x="1608138" y="2557463"/>
          <p14:tracePt t="54037" x="1658938" y="2557463"/>
          <p14:tracePt t="54045" x="1693863" y="2540000"/>
          <p14:tracePt t="54053" x="1735138" y="2540000"/>
          <p14:tracePt t="54061" x="1760538" y="2540000"/>
          <p14:tracePt t="54069" x="1811338" y="2540000"/>
          <p14:tracePt t="54077" x="1846263" y="2540000"/>
          <p14:tracePt t="54085" x="1871663" y="2532063"/>
          <p14:tracePt t="54093" x="1897063" y="2532063"/>
          <p14:tracePt t="54101" x="1930400" y="2514600"/>
          <p14:tracePt t="54109" x="1955800" y="2514600"/>
          <p14:tracePt t="54118" x="1973263" y="2514600"/>
          <p14:tracePt t="54125" x="1981200" y="2514600"/>
          <p14:tracePt t="54135" x="1998663" y="2497138"/>
          <p14:tracePt t="54140" x="2014538" y="2497138"/>
          <p14:tracePt t="54151" x="2024063" y="2497138"/>
          <p14:tracePt t="54156" x="2024063" y="2489200"/>
          <p14:tracePt t="54168" x="2039938" y="2489200"/>
          <p14:tracePt t="54172" x="2049463" y="2471738"/>
          <p14:tracePt t="54184" x="2065338" y="2471738"/>
          <p14:tracePt t="54188" x="2082800" y="2455863"/>
          <p14:tracePt t="59250" x="2108200" y="2446338"/>
          <p14:tracePt t="59258" x="2133600" y="2430463"/>
          <p14:tracePt t="59266" x="2166938" y="2405063"/>
          <p14:tracePt t="59274" x="2209800" y="2387600"/>
          <p14:tracePt t="59282" x="2260600" y="2370138"/>
          <p14:tracePt t="59290" x="2319338" y="2362200"/>
          <p14:tracePt t="59298" x="2405063" y="2344738"/>
          <p14:tracePt t="59306" x="2497138" y="2328863"/>
          <p14:tracePt t="59314" x="2598738" y="2328863"/>
          <p14:tracePt t="59322" x="2709863" y="2328863"/>
          <p14:tracePt t="59330" x="2811463" y="2328863"/>
          <p14:tracePt t="59338" x="2887663" y="2328863"/>
          <p14:tracePt t="59346" x="2971800" y="2328863"/>
          <p14:tracePt t="59353" x="3048000" y="2328863"/>
          <p14:tracePt t="59362" x="3116263" y="2328863"/>
          <p14:tracePt t="59369" x="3157538" y="2362200"/>
          <p14:tracePt t="59378" x="3208338" y="2387600"/>
          <p14:tracePt t="59386" x="3251200" y="2413000"/>
          <p14:tracePt t="59393" x="3284538" y="2446338"/>
          <p14:tracePt t="59402" x="3327400" y="2489200"/>
          <p14:tracePt t="59410" x="3335338" y="2497138"/>
          <p14:tracePt t="59418" x="3370263" y="2532063"/>
          <p14:tracePt t="59426" x="3395663" y="2573338"/>
          <p14:tracePt t="59435" x="3403600" y="2598738"/>
          <p14:tracePt t="59442" x="3403600" y="2608263"/>
          <p14:tracePt t="59451" x="3421063" y="2624138"/>
          <p14:tracePt t="59457" x="3421063" y="2641600"/>
          <p14:tracePt t="59468" x="3436938" y="2649538"/>
          <p14:tracePt t="59482" x="3436938" y="2667000"/>
          <p14:tracePt t="59498" x="3436938" y="2684463"/>
          <p14:tracePt t="60440" x="3421063" y="2692400"/>
          <p14:tracePt t="60449" x="3395663" y="2692400"/>
          <p14:tracePt t="60457" x="3378200" y="2709863"/>
          <p14:tracePt t="60465" x="3370263" y="2709863"/>
          <p14:tracePt t="60473" x="3335338" y="2725738"/>
          <p14:tracePt t="60481" x="3327400" y="2735263"/>
          <p14:tracePt t="60489" x="3284538" y="2735263"/>
          <p14:tracePt t="60497" x="3268663" y="2768600"/>
          <p14:tracePt t="60505" x="3243263" y="2776538"/>
          <p14:tracePt t="60513" x="3208338" y="2794000"/>
          <p14:tracePt t="60521" x="3182938" y="2811463"/>
          <p14:tracePt t="60529" x="3167063" y="2819400"/>
          <p14:tracePt t="60537" x="3157538" y="2836863"/>
          <p14:tracePt t="60545" x="3141663" y="2852738"/>
          <p14:tracePt t="60553" x="3124200" y="2862263"/>
          <p14:tracePt t="60561" x="3116263" y="2862263"/>
          <p14:tracePt t="60577" x="3098800" y="2862263"/>
          <p14:tracePt t="60585" x="3098800" y="2878138"/>
          <p14:tracePt t="60944" x="3116263" y="2878138"/>
          <p14:tracePt t="60953" x="3124200" y="2878138"/>
          <p14:tracePt t="60976" x="3141663" y="2878138"/>
          <p14:tracePt t="61008" x="3157538" y="2878138"/>
          <p14:tracePt t="61040" x="3167063" y="2878138"/>
          <p14:tracePt t="61072" x="3182938" y="2878138"/>
          <p14:tracePt t="62303" x="3167063" y="2878138"/>
          <p14:tracePt t="62311" x="3141663" y="2878138"/>
          <p14:tracePt t="62319" x="3116263" y="2887663"/>
          <p14:tracePt t="62327" x="3090863" y="2887663"/>
          <p14:tracePt t="62335" x="3055938" y="2887663"/>
          <p14:tracePt t="62343" x="3048000" y="2903538"/>
          <p14:tracePt t="62351" x="3014663" y="2903538"/>
          <p14:tracePt t="62359" x="2971800" y="2921000"/>
          <p14:tracePt t="62368" x="2928938" y="2921000"/>
          <p14:tracePt t="62375" x="2887663" y="2921000"/>
          <p14:tracePt t="62385" x="2862263" y="2921000"/>
          <p14:tracePt t="62391" x="2819400" y="2921000"/>
          <p14:tracePt t="62401" x="2794000" y="2921000"/>
          <p14:tracePt t="62407" x="2768600" y="2921000"/>
          <p14:tracePt t="62415" x="2735263" y="2921000"/>
          <p14:tracePt t="62423" x="2709863" y="2921000"/>
          <p14:tracePt t="62431" x="2692400" y="2921000"/>
          <p14:tracePt t="62439" x="2684463" y="2903538"/>
          <p14:tracePt t="62447" x="2667000" y="2903538"/>
          <p14:tracePt t="62455" x="2649538" y="2903538"/>
          <p14:tracePt t="62463" x="2641600" y="2903538"/>
          <p14:tracePt t="62471" x="2641600" y="2887663"/>
          <p14:tracePt t="62479" x="2624138" y="2887663"/>
          <p14:tracePt t="62511" x="2608263" y="2887663"/>
          <p14:tracePt t="62591" x="2608263" y="2878138"/>
          <p14:tracePt t="62671" x="2608263" y="2862263"/>
          <p14:tracePt t="62703" x="2624138" y="2852738"/>
          <p14:tracePt t="62711" x="2649538" y="2836863"/>
          <p14:tracePt t="62719" x="2667000" y="2819400"/>
          <p14:tracePt t="62727" x="2692400" y="2811463"/>
          <p14:tracePt t="62735" x="2725738" y="2794000"/>
          <p14:tracePt t="62743" x="2751138" y="2776538"/>
          <p14:tracePt t="62752" x="2794000" y="2776538"/>
          <p14:tracePt t="62759" x="2811463" y="2768600"/>
          <p14:tracePt t="62768" x="2836863" y="2751138"/>
          <p14:tracePt t="62775" x="2862263" y="2751138"/>
          <p14:tracePt t="62785" x="2878138" y="2735263"/>
          <p14:tracePt t="62791" x="2903538" y="2735263"/>
          <p14:tracePt t="62799" x="2928938" y="2735263"/>
          <p14:tracePt t="62807" x="2971800" y="2725738"/>
          <p14:tracePt t="62815" x="3005138" y="2709863"/>
          <p14:tracePt t="62823" x="3048000" y="2709863"/>
          <p14:tracePt t="62831" x="3090863" y="2692400"/>
          <p14:tracePt t="62839" x="3124200" y="2684463"/>
          <p14:tracePt t="62847" x="3141663" y="2684463"/>
          <p14:tracePt t="62855" x="3182938" y="2667000"/>
          <p14:tracePt t="62863" x="3225800" y="2649538"/>
          <p14:tracePt t="62871" x="3251200" y="2649538"/>
          <p14:tracePt t="62879" x="3268663" y="2641600"/>
          <p14:tracePt t="62887" x="3294063" y="2641600"/>
          <p14:tracePt t="62895" x="3327400" y="2641600"/>
          <p14:tracePt t="62903" x="3335338" y="2624138"/>
          <p14:tracePt t="62919" x="3352800" y="2624138"/>
          <p14:tracePt t="62927" x="3370263" y="2624138"/>
          <p14:tracePt t="62935" x="3378200" y="2624138"/>
          <p14:tracePt t="62952" x="3395663" y="2624138"/>
          <p14:tracePt t="62983" x="3403600" y="2624138"/>
          <p14:tracePt t="63063" x="3403600" y="2641600"/>
          <p14:tracePt t="63126" x="3421063" y="2624138"/>
          <p14:tracePt t="63135" x="3436938" y="2608263"/>
          <p14:tracePt t="63486" x="3421063" y="2624138"/>
          <p14:tracePt t="63494" x="3403600" y="2649538"/>
          <p14:tracePt t="63502" x="3395663" y="2667000"/>
          <p14:tracePt t="63510" x="3370263" y="2692400"/>
          <p14:tracePt t="63518" x="3335338" y="2725738"/>
          <p14:tracePt t="63526" x="3294063" y="2751138"/>
          <p14:tracePt t="63534" x="3251200" y="2794000"/>
          <p14:tracePt t="63542" x="3208338" y="2836863"/>
          <p14:tracePt t="63552" x="3157538" y="2878138"/>
          <p14:tracePt t="63558" x="3116263" y="2903538"/>
          <p14:tracePt t="63568" x="3073400" y="2928938"/>
          <p14:tracePt t="63574" x="3030538" y="2971800"/>
          <p14:tracePt t="63582" x="2971800" y="2989263"/>
          <p14:tracePt t="63590" x="2928938" y="3014663"/>
          <p14:tracePt t="63598" x="2921000" y="3014663"/>
          <p14:tracePt t="63606" x="2878138" y="3048000"/>
          <p14:tracePt t="63614" x="2836863" y="3048000"/>
          <p14:tracePt t="63622" x="2811463" y="3055938"/>
          <p14:tracePt t="63630" x="2776538" y="3073400"/>
          <p14:tracePt t="63638" x="2751138" y="3073400"/>
          <p14:tracePt t="63646" x="2735263" y="3090863"/>
          <p14:tracePt t="63654" x="2725738" y="3090863"/>
          <p14:tracePt t="63662" x="2709863" y="3090863"/>
          <p14:tracePt t="63678" x="2692400" y="3090863"/>
          <p14:tracePt t="63790" x="2692400" y="3073400"/>
          <p14:tracePt t="63797" x="2692400" y="3055938"/>
          <p14:tracePt t="64070" x="2667000" y="3055938"/>
          <p14:tracePt t="64078" x="2649538" y="3073400"/>
          <p14:tracePt t="64086" x="2624138" y="3090863"/>
          <p14:tracePt t="64094" x="2608263" y="3098800"/>
          <p14:tracePt t="64102" x="2582863" y="3116263"/>
          <p14:tracePt t="64110" x="2540000" y="3141663"/>
          <p14:tracePt t="64118" x="2489200" y="3167063"/>
          <p14:tracePt t="64126" x="2430463" y="3182938"/>
          <p14:tracePt t="64134" x="2370138" y="3208338"/>
          <p14:tracePt t="64142" x="2303463" y="3225800"/>
          <p14:tracePt t="64152" x="2235200" y="3243263"/>
          <p14:tracePt t="64158" x="2151063" y="3251200"/>
          <p14:tracePt t="64167" x="2082800" y="3268663"/>
          <p14:tracePt t="64174" x="1998663" y="3268663"/>
          <p14:tracePt t="64182" x="1930400" y="3284538"/>
          <p14:tracePt t="64190" x="1846263" y="3284538"/>
          <p14:tracePt t="64198" x="1785938" y="3284538"/>
          <p14:tracePt t="64206" x="1760538" y="3284538"/>
          <p14:tracePt t="64214" x="1701800" y="3284538"/>
          <p14:tracePt t="64222" x="1658938" y="3284538"/>
          <p14:tracePt t="64230" x="1633538" y="3284538"/>
          <p14:tracePt t="64238" x="1608138" y="3284538"/>
          <p14:tracePt t="64246" x="1574800" y="3268663"/>
          <p14:tracePt t="64254" x="1566863" y="3251200"/>
          <p14:tracePt t="64261" x="1566863" y="3243263"/>
          <p14:tracePt t="64269" x="1549400" y="3225800"/>
          <p14:tracePt t="64277" x="1549400" y="3200400"/>
          <p14:tracePt t="64453" x="1524000" y="3200400"/>
          <p14:tracePt t="64461" x="1481138" y="3208338"/>
          <p14:tracePt t="64470" x="1439863" y="3208338"/>
          <p14:tracePt t="64477" x="1397000" y="3208338"/>
          <p14:tracePt t="64486" x="1354138" y="3208338"/>
          <p14:tracePt t="64494" x="1295400" y="3208338"/>
          <p14:tracePt t="64502" x="1252538" y="3208338"/>
          <p14:tracePt t="64510" x="1176338" y="3208338"/>
          <p14:tracePt t="64518" x="1092200" y="3182938"/>
          <p14:tracePt t="64526" x="1008063" y="3141663"/>
          <p14:tracePt t="64535" x="922338" y="3116263"/>
          <p14:tracePt t="64542" x="863600" y="3073400"/>
          <p14:tracePt t="64551" x="838200" y="3055938"/>
          <p14:tracePt t="64557" x="779463" y="3014663"/>
          <p14:tracePt t="64566" x="736600" y="2989263"/>
          <p14:tracePt t="64574" x="711200" y="2963863"/>
          <p14:tracePt t="64582" x="685800" y="2928938"/>
          <p14:tracePt t="64590" x="660400" y="2903538"/>
          <p14:tracePt t="64598" x="627063" y="2878138"/>
          <p14:tracePt t="64606" x="601663" y="2852738"/>
          <p14:tracePt t="64614" x="584200" y="2836863"/>
          <p14:tracePt t="64622" x="576263" y="2811463"/>
          <p14:tracePt t="64629" x="558800" y="2776538"/>
          <p14:tracePt t="64638" x="541338" y="2768600"/>
          <p14:tracePt t="64645" x="541338" y="2735263"/>
          <p14:tracePt t="64653" x="533400" y="2725738"/>
          <p14:tracePt t="64661" x="533400" y="2709863"/>
          <p14:tracePt t="64669" x="515938" y="2692400"/>
          <p14:tracePt t="64686" x="515938" y="2684463"/>
          <p14:tracePt t="64694" x="515938" y="2667000"/>
          <p14:tracePt t="64710" x="515938" y="2649538"/>
          <p14:tracePt t="64718" x="515938" y="2641600"/>
          <p14:tracePt t="64726" x="515938" y="2624138"/>
          <p14:tracePt t="64735" x="515938" y="2608263"/>
          <p14:tracePt t="64741" x="515938" y="2582863"/>
          <p14:tracePt t="64751" x="515938" y="2573338"/>
          <p14:tracePt t="64757" x="515938" y="2557463"/>
          <p14:tracePt t="64766" x="533400" y="2540000"/>
          <p14:tracePt t="64774" x="533400" y="2532063"/>
          <p14:tracePt t="64782" x="541338" y="2514600"/>
          <p14:tracePt t="64789" x="558800" y="2514600"/>
          <p14:tracePt t="64797" x="558800" y="2497138"/>
          <p14:tracePt t="64805" x="576263" y="2489200"/>
          <p14:tracePt t="64813" x="576263" y="2471738"/>
          <p14:tracePt t="64822" x="584200" y="2455863"/>
          <p14:tracePt t="64829" x="601663" y="2455863"/>
          <p14:tracePt t="64838" x="617538" y="2446338"/>
          <p14:tracePt t="64846" x="617538" y="2430463"/>
          <p14:tracePt t="64853" x="627063" y="2413000"/>
          <p14:tracePt t="64861" x="660400" y="2387600"/>
          <p14:tracePt t="64869" x="668338" y="2370138"/>
          <p14:tracePt t="64877" x="685800" y="2344738"/>
          <p14:tracePt t="64885" x="693738" y="2328863"/>
          <p14:tracePt t="64893" x="728663" y="2319338"/>
          <p14:tracePt t="64901" x="736600" y="2303463"/>
          <p14:tracePt t="64909" x="769938" y="2293938"/>
          <p14:tracePt t="64918" x="795338" y="2293938"/>
          <p14:tracePt t="64925" x="812800" y="2278063"/>
          <p14:tracePt t="64935" x="820738" y="2278063"/>
          <p14:tracePt t="64941" x="855663" y="2278063"/>
          <p14:tracePt t="64951" x="863600" y="2278063"/>
          <p14:tracePt t="64957" x="896938" y="2278063"/>
          <p14:tracePt t="64968" x="906463" y="2278063"/>
          <p14:tracePt t="64973" x="939800" y="2278063"/>
          <p14:tracePt t="64985" x="947738" y="2278063"/>
          <p14:tracePt t="64989" x="973138" y="2278063"/>
          <p14:tracePt t="65001" x="1008063" y="2278063"/>
          <p14:tracePt t="65005" x="1016000" y="2278063"/>
          <p14:tracePt t="65018" x="1049338" y="2278063"/>
          <p14:tracePt t="65021" x="1058863" y="2293938"/>
          <p14:tracePt t="65035" x="1092200" y="2303463"/>
          <p14:tracePt t="65037" x="1100138" y="2303463"/>
          <p14:tracePt t="65051" x="1135063" y="2319338"/>
          <p14:tracePt t="65053" x="1160463" y="2328863"/>
          <p14:tracePt t="65068" x="1176338" y="2328863"/>
          <p14:tracePt t="65069" x="1201738" y="2344738"/>
          <p14:tracePt t="65085" x="1219200" y="2362200"/>
          <p14:tracePt t="65086" x="1227138" y="2370138"/>
          <p14:tracePt t="65101" x="1244600" y="2387600"/>
          <p14:tracePt t="65102" x="1252538" y="2405063"/>
          <p14:tracePt t="65109" x="1270000" y="2430463"/>
          <p14:tracePt t="65118" x="1295400" y="2446338"/>
          <p14:tracePt t="65125" x="1312863" y="2471738"/>
          <p14:tracePt t="65135" x="1312863" y="2497138"/>
          <p14:tracePt t="65141" x="1338263" y="2532063"/>
          <p14:tracePt t="65151" x="1338263" y="2557463"/>
          <p14:tracePt t="65157" x="1354138" y="2598738"/>
          <p14:tracePt t="65168" x="1371600" y="2624138"/>
          <p14:tracePt t="65173" x="1379538" y="2649538"/>
          <p14:tracePt t="65185" x="1379538" y="2684463"/>
          <p14:tracePt t="65189" x="1379538" y="2725738"/>
          <p14:tracePt t="65201" x="1397000" y="2751138"/>
          <p14:tracePt t="65205" x="1397000" y="2776538"/>
          <p14:tracePt t="65218" x="1397000" y="2819400"/>
          <p14:tracePt t="65221" x="1397000" y="2862263"/>
          <p14:tracePt t="65235" x="1397000" y="2887663"/>
          <p14:tracePt t="65237" x="1397000" y="2928938"/>
          <p14:tracePt t="65251" x="1397000" y="2963863"/>
          <p14:tracePt t="65253" x="1397000" y="2989263"/>
          <p14:tracePt t="65268" x="1397000" y="3014663"/>
          <p14:tracePt t="65269" x="1397000" y="3055938"/>
          <p14:tracePt t="65285" x="1397000" y="3073400"/>
          <p14:tracePt t="65286" x="1397000" y="3098800"/>
          <p14:tracePt t="65302" x="1397000" y="3141663"/>
          <p14:tracePt t="65309" x="1397000" y="3157538"/>
          <p14:tracePt t="65318" x="1397000" y="3167063"/>
          <p14:tracePt t="65325" x="1379538" y="3182938"/>
          <p14:tracePt t="65335" x="1379538" y="3208338"/>
          <p14:tracePt t="65341" x="1371600" y="3225800"/>
          <p14:tracePt t="65352" x="1354138" y="3243263"/>
          <p14:tracePt t="65357" x="1338263" y="3268663"/>
          <p14:tracePt t="65368" x="1328738" y="3294063"/>
          <p14:tracePt t="65373" x="1295400" y="3309938"/>
          <p14:tracePt t="65385" x="1287463" y="3327400"/>
          <p14:tracePt t="65389" x="1252538" y="3352800"/>
          <p14:tracePt t="65401" x="1244600" y="3370263"/>
          <p14:tracePt t="65405" x="1227138" y="3378200"/>
          <p14:tracePt t="65418" x="1219200" y="3395663"/>
          <p14:tracePt t="65421" x="1201738" y="3395663"/>
          <p14:tracePt t="65437" x="1185863" y="3411538"/>
          <p14:tracePt t="65469" x="1176338" y="3411538"/>
          <p14:tracePt t="65516" x="1160463" y="3411538"/>
          <p14:tracePt t="65525" x="1160463" y="3395663"/>
          <p14:tracePt t="67387" x="1143000" y="3411538"/>
          <p14:tracePt t="67395" x="1143000" y="3421063"/>
          <p14:tracePt t="67403" x="1135063" y="3421063"/>
          <p14:tracePt t="67419" x="1117600" y="3436938"/>
          <p14:tracePt t="67427" x="1100138" y="3446463"/>
          <p14:tracePt t="67435" x="1092200" y="3462338"/>
          <p14:tracePt t="67443" x="1058863" y="3487738"/>
          <p14:tracePt t="67451" x="1049338" y="3505200"/>
          <p14:tracePt t="67459" x="1033463" y="3530600"/>
          <p14:tracePt t="67468" x="1016000" y="3563938"/>
          <p14:tracePt t="67475" x="1008063" y="3573463"/>
          <p14:tracePt t="67484" x="973138" y="3589338"/>
          <p14:tracePt t="67491" x="965200" y="3614738"/>
          <p14:tracePt t="67499" x="947738" y="3632200"/>
          <p14:tracePt t="67507" x="939800" y="3632200"/>
          <p14:tracePt t="67515" x="922338" y="3657600"/>
          <p14:tracePt t="67523" x="906463" y="3657600"/>
          <p14:tracePt t="67531" x="896938" y="3657600"/>
          <p14:tracePt t="67539" x="896938" y="3675063"/>
          <p14:tracePt t="67547" x="881063" y="3675063"/>
          <p14:tracePt t="67555" x="863600" y="3675063"/>
          <p14:tracePt t="67563" x="863600" y="3690938"/>
          <p14:tracePt t="67587" x="855663" y="3690938"/>
          <p14:tracePt t="67651" x="838200" y="3690938"/>
          <p14:tracePt t="68650" x="838200" y="3675063"/>
          <p14:tracePt t="68658" x="855663" y="3657600"/>
          <p14:tracePt t="68668" x="863600" y="3632200"/>
          <p14:tracePt t="68674" x="896938" y="3606800"/>
          <p14:tracePt t="68682" x="939800" y="3589338"/>
          <p14:tracePt t="68690" x="973138" y="3563938"/>
          <p14:tracePt t="68698" x="1016000" y="3530600"/>
          <p14:tracePt t="68706" x="1058863" y="3522663"/>
          <p14:tracePt t="68714" x="1092200" y="3505200"/>
          <p14:tracePt t="68722" x="1160463" y="3487738"/>
          <p14:tracePt t="68730" x="1176338" y="3479800"/>
          <p14:tracePt t="68738" x="1252538" y="3462338"/>
          <p14:tracePt t="68746" x="1270000" y="3462338"/>
          <p14:tracePt t="68754" x="1312863" y="3446463"/>
          <p14:tracePt t="68762" x="1354138" y="3446463"/>
          <p14:tracePt t="68770" x="1379538" y="3446463"/>
          <p14:tracePt t="68778" x="1414463" y="3446463"/>
          <p14:tracePt t="68786" x="1439863" y="3446463"/>
          <p14:tracePt t="68794" x="1465263" y="3446463"/>
          <p14:tracePt t="68802" x="1490663" y="3446463"/>
          <p14:tracePt t="68810" x="1506538" y="3446463"/>
          <p14:tracePt t="68818" x="1524000" y="3446463"/>
          <p14:tracePt t="68826" x="1531938" y="3446463"/>
          <p14:tracePt t="68835" x="1549400" y="3446463"/>
          <p14:tracePt t="68842" x="1566863" y="3446463"/>
          <p14:tracePt t="68852" x="1574800" y="3446463"/>
          <p14:tracePt t="68858" x="1592263" y="3446463"/>
          <p14:tracePt t="68874" x="1608138" y="3446463"/>
          <p14:tracePt t="68882" x="1617663" y="3446463"/>
          <p14:tracePt t="68898" x="1633538" y="3446463"/>
          <p14:tracePt t="68922" x="1651000" y="3446463"/>
          <p14:tracePt t="69010" x="1658938" y="3446463"/>
          <p14:tracePt t="69369" x="1633538" y="3446463"/>
          <p14:tracePt t="69377" x="1617663" y="3462338"/>
          <p14:tracePt t="69385" x="1574800" y="3479800"/>
          <p14:tracePt t="69393" x="1549400" y="3505200"/>
          <p14:tracePt t="69402" x="1506538" y="3522663"/>
          <p14:tracePt t="69409" x="1465263" y="3548063"/>
          <p14:tracePt t="69418" x="1422400" y="3548063"/>
          <p14:tracePt t="69425" x="1354138" y="3573463"/>
          <p14:tracePt t="69435" x="1295400" y="3606800"/>
          <p14:tracePt t="69441" x="1244600" y="3632200"/>
          <p14:tracePt t="69451" x="1219200" y="3632200"/>
          <p14:tracePt t="69458" x="1160463" y="3657600"/>
          <p14:tracePt t="69465" x="1117600" y="3675063"/>
          <p14:tracePt t="69473" x="1049338" y="3690938"/>
          <p14:tracePt t="69482" x="1033463" y="3700463"/>
          <p14:tracePt t="69490" x="990600" y="3700463"/>
          <p14:tracePt t="69497" x="947738" y="3716338"/>
          <p14:tracePt t="69506" x="906463" y="3716338"/>
          <p14:tracePt t="69513" x="881063" y="3725863"/>
          <p14:tracePt t="69522" x="855663" y="3725863"/>
          <p14:tracePt t="69529" x="820738" y="3725863"/>
          <p14:tracePt t="69538" x="812800" y="3725863"/>
          <p14:tracePt t="69546" x="779463" y="3725863"/>
          <p14:tracePt t="69562" x="769938" y="3725863"/>
          <p14:tracePt t="69570" x="754063" y="3725863"/>
          <p14:tracePt t="69593" x="736600" y="3725863"/>
          <p14:tracePt t="69681" x="736600" y="3716338"/>
          <p14:tracePt t="69753" x="736600" y="3700463"/>
          <p14:tracePt t="69793" x="736600" y="3690938"/>
          <p14:tracePt t="69802" x="736600" y="3675063"/>
          <p14:tracePt t="69818" x="736600" y="3657600"/>
          <p14:tracePt t="69825" x="736600" y="3649663"/>
          <p14:tracePt t="69835" x="754063" y="3632200"/>
          <p14:tracePt t="69841" x="769938" y="3614738"/>
          <p14:tracePt t="69851" x="779463" y="3614738"/>
          <p14:tracePt t="69857" x="795338" y="3606800"/>
          <p14:tracePt t="69865" x="820738" y="3589338"/>
          <p14:tracePt t="69874" x="838200" y="3573463"/>
          <p14:tracePt t="69881" x="863600" y="3563938"/>
          <p14:tracePt t="69890" x="881063" y="3563938"/>
          <p14:tracePt t="69897" x="906463" y="3548063"/>
          <p14:tracePt t="69906" x="947738" y="3530600"/>
          <p14:tracePt t="69913" x="973138" y="3530600"/>
          <p14:tracePt t="69921" x="1016000" y="3522663"/>
          <p14:tracePt t="69930" x="1058863" y="3522663"/>
          <p14:tracePt t="69937" x="1092200" y="3522663"/>
          <p14:tracePt t="69945" x="1143000" y="3505200"/>
          <p14:tracePt t="69953" x="1185863" y="3487738"/>
          <p14:tracePt t="69961" x="1227138" y="3487738"/>
          <p14:tracePt t="69970" x="1287463" y="3487738"/>
          <p14:tracePt t="69977" x="1312863" y="3487738"/>
          <p14:tracePt t="69985" x="1379538" y="3487738"/>
          <p14:tracePt t="69993" x="1397000" y="3487738"/>
          <p14:tracePt t="70001" x="1439863" y="3487738"/>
          <p14:tracePt t="70009" x="1481138" y="3487738"/>
          <p14:tracePt t="70018" x="1506538" y="3487738"/>
          <p14:tracePt t="70025" x="1531938" y="3487738"/>
          <p14:tracePt t="70035" x="1566863" y="3487738"/>
          <p14:tracePt t="70041" x="1592263" y="3487738"/>
          <p14:tracePt t="70052" x="1617663" y="3487738"/>
          <p14:tracePt t="70057" x="1633538" y="3487738"/>
          <p14:tracePt t="70068" x="1651000" y="3487738"/>
          <p14:tracePt t="70073" x="1658938" y="3487738"/>
          <p14:tracePt t="70085" x="1693863" y="3487738"/>
          <p14:tracePt t="70089" x="1701800" y="3487738"/>
          <p14:tracePt t="70105" x="1719263" y="3487738"/>
          <p14:tracePt t="70113" x="1735138" y="3487738"/>
          <p14:tracePt t="70121" x="1744663" y="3487738"/>
          <p14:tracePt t="70128" x="1760538" y="3487738"/>
          <p14:tracePt t="70744" x="1744663" y="3487738"/>
          <p14:tracePt t="70752" x="1735138" y="3487738"/>
          <p14:tracePt t="70760" x="1701800" y="3487738"/>
          <p14:tracePt t="70769" x="1693863" y="3505200"/>
          <p14:tracePt t="70776" x="1658938" y="3522663"/>
          <p14:tracePt t="70785" x="1633538" y="3530600"/>
          <p14:tracePt t="70792" x="1608138" y="3548063"/>
          <p14:tracePt t="70802" x="1566863" y="3563938"/>
          <p14:tracePt t="70808" x="1531938" y="3589338"/>
          <p14:tracePt t="70818" x="1506538" y="3589338"/>
          <p14:tracePt t="70824" x="1439863" y="3614738"/>
          <p14:tracePt t="70832" x="1379538" y="3632200"/>
          <p14:tracePt t="70841" x="1354138" y="3649663"/>
          <p14:tracePt t="70848" x="1295400" y="3649663"/>
          <p14:tracePt t="70857" x="1244600" y="3657600"/>
          <p14:tracePt t="70864" x="1201738" y="3657600"/>
          <p14:tracePt t="70873" x="1185863" y="3657600"/>
          <p14:tracePt t="70881" x="1143000" y="3657600"/>
          <p14:tracePt t="70889" x="1117600" y="3657600"/>
          <p14:tracePt t="70897" x="1100138" y="3657600"/>
          <p14:tracePt t="70904" x="1074738" y="3657600"/>
          <p14:tracePt t="70913" x="1058863" y="3649663"/>
          <p14:tracePt t="70921" x="1049338" y="3632200"/>
          <p14:tracePt t="70928" x="1033463" y="3614738"/>
          <p14:tracePt t="70937" x="1016000" y="3606800"/>
          <p14:tracePt t="70944" x="1008063" y="3589338"/>
          <p14:tracePt t="70953" x="990600" y="3573463"/>
          <p14:tracePt t="70960" x="990600" y="3563938"/>
          <p14:tracePt t="70976" x="973138" y="3548063"/>
          <p14:tracePt t="71001" x="965200" y="3530600"/>
          <p14:tracePt t="71088" x="965200" y="3522663"/>
          <p14:tracePt t="71136" x="965200" y="3505200"/>
          <p14:tracePt t="71144" x="973138" y="3505200"/>
          <p14:tracePt t="71152" x="990600" y="3505200"/>
          <p14:tracePt t="71168" x="1008063" y="3487738"/>
          <p14:tracePt t="71176" x="1016000" y="3487738"/>
          <p14:tracePt t="71185" x="1033463" y="3487738"/>
          <p14:tracePt t="71192" x="1049338" y="3479800"/>
          <p14:tracePt t="71202" x="1074738" y="3479800"/>
          <p14:tracePt t="71208" x="1092200" y="3479800"/>
          <p14:tracePt t="71218" x="1117600" y="3479800"/>
          <p14:tracePt t="71224" x="1135063" y="3462338"/>
          <p14:tracePt t="71232" x="1160463" y="3462338"/>
          <p14:tracePt t="71240" x="1176338" y="3462338"/>
          <p14:tracePt t="71248" x="1185863" y="3462338"/>
          <p14:tracePt t="71256" x="1201738" y="3462338"/>
          <p14:tracePt t="71272" x="1219200" y="3462338"/>
          <p14:tracePt t="71296" x="1227138" y="3462338"/>
          <p14:tracePt t="71312" x="1244600" y="3462338"/>
          <p14:tracePt t="71320" x="1252538" y="3462338"/>
          <p14:tracePt t="72055" x="1244600" y="3462338"/>
          <p14:tracePt t="72063" x="1219200" y="3487738"/>
          <p14:tracePt t="72071" x="1201738" y="3522663"/>
          <p14:tracePt t="72079" x="1176338" y="3548063"/>
          <p14:tracePt t="72087" x="1135063" y="3573463"/>
          <p14:tracePt t="72095" x="1100138" y="3606800"/>
          <p14:tracePt t="72103" x="1058863" y="3649663"/>
          <p14:tracePt t="72111" x="1016000" y="3690938"/>
          <p14:tracePt t="72120" x="965200" y="3725863"/>
          <p14:tracePt t="72128" x="922338" y="3759200"/>
          <p14:tracePt t="72136" x="896938" y="3767138"/>
          <p14:tracePt t="72144" x="863600" y="3802063"/>
          <p14:tracePt t="72152" x="820738" y="3827463"/>
          <p14:tracePt t="72160" x="795338" y="3843338"/>
          <p14:tracePt t="72168" x="769938" y="3852863"/>
          <p14:tracePt t="72175" x="736600" y="3868738"/>
          <p14:tracePt t="72185" x="728663" y="3868738"/>
          <p14:tracePt t="72192" x="711200" y="3886200"/>
          <p14:tracePt t="72201" x="693738" y="3886200"/>
          <p14:tracePt t="72223" x="685800" y="3894138"/>
          <p14:tracePt t="73382" x="685800" y="3886200"/>
          <p14:tracePt t="73390" x="685800" y="3868738"/>
          <p14:tracePt t="73399" x="685800" y="3852863"/>
          <p14:tracePt t="73406" x="685800" y="3827463"/>
          <p14:tracePt t="73414" x="693738" y="3802063"/>
          <p14:tracePt t="73422" x="711200" y="3784600"/>
          <p14:tracePt t="73430" x="728663" y="3767138"/>
          <p14:tracePt t="73438" x="728663" y="3741738"/>
          <p14:tracePt t="73447" x="736600" y="3725863"/>
          <p14:tracePt t="73455" x="754063" y="3716338"/>
          <p14:tracePt t="73462" x="754063" y="3700463"/>
          <p14:tracePt t="73471" x="769938" y="3690938"/>
          <p14:tracePt t="73479" x="779463" y="3675063"/>
          <p14:tracePt t="73486" x="795338" y="3657600"/>
          <p14:tracePt t="73494" x="812800" y="3649663"/>
          <p14:tracePt t="73502" x="812800" y="3614738"/>
          <p14:tracePt t="73510" x="820738" y="3606800"/>
          <p14:tracePt t="73518" x="855663" y="3573463"/>
          <p14:tracePt t="73526" x="863600" y="3563938"/>
          <p14:tracePt t="73535" x="881063" y="3530600"/>
          <p14:tracePt t="73542" x="896938" y="3522663"/>
          <p14:tracePt t="73552" x="906463" y="3505200"/>
          <p14:tracePt t="73558" x="922338" y="3505200"/>
          <p14:tracePt t="73566" x="922338" y="3487738"/>
          <p14:tracePt t="73574" x="939800" y="3479800"/>
          <p14:tracePt t="73582" x="947738" y="3479800"/>
          <p14:tracePt t="73590" x="947738" y="3462338"/>
          <p14:tracePt t="73598" x="965200" y="3446463"/>
          <p14:tracePt t="73614" x="973138" y="3436938"/>
          <p14:tracePt t="73630" x="990600" y="3421063"/>
          <p14:tracePt t="73638" x="1008063" y="3421063"/>
          <p14:tracePt t="73646" x="1016000" y="3411538"/>
          <p14:tracePt t="73662" x="1033463" y="3395663"/>
          <p14:tracePt t="73670" x="1049338" y="3378200"/>
          <p14:tracePt t="73678" x="1058863" y="3378200"/>
          <p14:tracePt t="73686" x="1058863" y="3370263"/>
          <p14:tracePt t="73694" x="1074738" y="3370263"/>
          <p14:tracePt t="73702" x="1092200" y="3352800"/>
          <p14:tracePt t="73718" x="1100138" y="3335338"/>
          <p14:tracePt t="73726" x="1117600" y="3335338"/>
          <p14:tracePt t="73735" x="1135063" y="3335338"/>
          <p14:tracePt t="73742" x="1143000" y="3335338"/>
          <p14:tracePt t="73752" x="1160463" y="3335338"/>
          <p14:tracePt t="73758" x="1185863" y="3335338"/>
          <p14:tracePt t="73768" x="1201738" y="3335338"/>
          <p14:tracePt t="73774" x="1219200" y="3335338"/>
          <p14:tracePt t="73782" x="1227138" y="3335338"/>
          <p14:tracePt t="73790" x="1244600" y="3335338"/>
          <p14:tracePt t="73798" x="1252538" y="3335338"/>
          <p14:tracePt t="73806" x="1270000" y="3335338"/>
          <p14:tracePt t="73814" x="1287463" y="3335338"/>
          <p14:tracePt t="73822" x="1295400" y="3352800"/>
          <p14:tracePt t="73830" x="1312863" y="3370263"/>
          <p14:tracePt t="73854" x="1328738" y="3378200"/>
          <p14:tracePt t="73862" x="1328738" y="3395663"/>
          <p14:tracePt t="73870" x="1338263" y="3395663"/>
          <p14:tracePt t="73886" x="1338263" y="3411538"/>
          <p14:tracePt t="73894" x="1354138" y="3421063"/>
          <p14:tracePt t="73910" x="1354138" y="3436938"/>
          <p14:tracePt t="73918" x="1371600" y="3436938"/>
          <p14:tracePt t="73926" x="1371600" y="3446463"/>
          <p14:tracePt t="73958" x="1371600" y="3462338"/>
          <p14:tracePt t="74077" x="1379538" y="3462338"/>
          <p14:tracePt t="74461" x="1379538" y="3479800"/>
          <p14:tracePt t="74469" x="1354138" y="3487738"/>
          <p14:tracePt t="74477" x="1338263" y="3522663"/>
          <p14:tracePt t="74485" x="1312863" y="3548063"/>
          <p14:tracePt t="74493" x="1295400" y="3573463"/>
          <p14:tracePt t="74502" x="1287463" y="3589338"/>
          <p14:tracePt t="74509" x="1252538" y="3614738"/>
          <p14:tracePt t="74518" x="1227138" y="3649663"/>
          <p14:tracePt t="74525" x="1201738" y="3690938"/>
          <p14:tracePt t="74535" x="1160463" y="3741738"/>
          <p14:tracePt t="74541" x="1143000" y="3767138"/>
          <p14:tracePt t="74549" x="1100138" y="3827463"/>
          <p14:tracePt t="74557" x="1092200" y="3843338"/>
          <p14:tracePt t="74568" x="1058863" y="3868738"/>
          <p14:tracePt t="74573" x="1016000" y="3929063"/>
          <p14:tracePt t="74581" x="1008063" y="3937000"/>
          <p14:tracePt t="74589" x="990600" y="3979863"/>
          <p14:tracePt t="74597" x="947738" y="4005263"/>
          <p14:tracePt t="74605" x="939800" y="4038600"/>
          <p14:tracePt t="74613" x="922338" y="4064000"/>
          <p14:tracePt t="74622" x="906463" y="4081463"/>
          <p14:tracePt t="74630" x="881063" y="4089400"/>
          <p14:tracePt t="74638" x="881063" y="4106863"/>
          <p14:tracePt t="74645" x="863600" y="4122738"/>
          <p14:tracePt t="74654" x="863600" y="4132263"/>
          <p14:tracePt t="74662" x="855663" y="4148138"/>
          <p14:tracePt t="74678" x="838200" y="4165600"/>
          <p14:tracePt t="74694" x="838200" y="4173538"/>
          <p14:tracePt t="74709" x="820738" y="4173538"/>
          <p14:tracePt t="74725" x="820738" y="4191000"/>
          <p14:tracePt t="74773" x="820738" y="4208463"/>
          <p14:tracePt t="74942" x="812800" y="4208463"/>
          <p14:tracePt t="75013" x="795338" y="4208463"/>
          <p14:tracePt t="75045" x="779463" y="4191000"/>
          <p14:tracePt t="75077" x="769938" y="4191000"/>
          <p14:tracePt t="75093" x="769938" y="4173538"/>
          <p14:tracePt t="75117" x="769938" y="4165600"/>
          <p14:tracePt t="75134" x="754063" y="4165600"/>
          <p14:tracePt t="75157" x="754063" y="4148138"/>
          <p14:tracePt t="75276" x="754063" y="4132263"/>
          <p14:tracePt t="75813" x="736600" y="4132263"/>
          <p14:tracePt t="75821" x="736600" y="4122738"/>
          <p14:tracePt t="75829" x="728663" y="4122738"/>
          <p14:tracePt t="75837" x="711200" y="4106863"/>
          <p14:tracePt t="75845" x="711200" y="4089400"/>
          <p14:tracePt t="75853" x="693738" y="4081463"/>
          <p14:tracePt t="75861" x="685800" y="4064000"/>
          <p14:tracePt t="75877" x="685800" y="4046538"/>
          <p14:tracePt t="75885" x="668338" y="4038600"/>
          <p14:tracePt t="75901" x="660400" y="4021138"/>
          <p14:tracePt t="75909" x="660400" y="4005263"/>
          <p14:tracePt t="75918" x="642938" y="4005263"/>
          <p14:tracePt t="75925" x="642938" y="3995738"/>
          <p14:tracePt t="75941" x="627063" y="3979863"/>
          <p14:tracePt t="75964" x="627063" y="3970338"/>
          <p14:tracePt t="75988" x="617538" y="3954463"/>
          <p14:tracePt t="76005" x="617538" y="3937000"/>
          <p14:tracePt t="76029" x="617538" y="3929063"/>
          <p14:tracePt t="76044" x="601663" y="3911600"/>
          <p14:tracePt t="76068" x="601663" y="3894138"/>
          <p14:tracePt t="76084" x="601663" y="3886200"/>
          <p14:tracePt t="76092" x="601663" y="3868738"/>
          <p14:tracePt t="76108" x="601663" y="3852863"/>
          <p14:tracePt t="76118" x="601663" y="3843338"/>
          <p14:tracePt t="76132" x="601663" y="3827463"/>
          <p14:tracePt t="76140" x="601663" y="3810000"/>
          <p14:tracePt t="76157" x="601663" y="3802063"/>
          <p14:tracePt t="76164" x="584200" y="3784600"/>
          <p14:tracePt t="76173" x="584200" y="3767138"/>
          <p14:tracePt t="76180" x="584200" y="3759200"/>
          <p14:tracePt t="76189" x="584200" y="3741738"/>
          <p14:tracePt t="76196" x="584200" y="3725863"/>
          <p14:tracePt t="76204" x="584200" y="3716338"/>
          <p14:tracePt t="76212" x="584200" y="3700463"/>
          <p14:tracePt t="76220" x="584200" y="3690938"/>
          <p14:tracePt t="76228" x="576263" y="3675063"/>
          <p14:tracePt t="76236" x="576263" y="3657600"/>
          <p14:tracePt t="76253" x="576263" y="3649663"/>
          <p14:tracePt t="76276" x="576263" y="3632200"/>
          <p14:tracePt t="76316" x="576263" y="3614738"/>
          <p14:tracePt t="76332" x="576263" y="3606800"/>
          <p14:tracePt t="76341" x="576263" y="3589338"/>
          <p14:tracePt t="76348" x="576263" y="3563938"/>
          <p14:tracePt t="76357" x="576263" y="3548063"/>
          <p14:tracePt t="76364" x="576263" y="3530600"/>
          <p14:tracePt t="76372" x="584200" y="3522663"/>
          <p14:tracePt t="76380" x="584200" y="3505200"/>
          <p14:tracePt t="76388" x="584200" y="3487738"/>
          <p14:tracePt t="76396" x="601663" y="3487738"/>
          <p14:tracePt t="76404" x="601663" y="3479800"/>
          <p14:tracePt t="76420" x="601663" y="3462338"/>
          <p14:tracePt t="76436" x="617538" y="3462338"/>
          <p14:tracePt t="76460" x="617538" y="3446463"/>
          <p14:tracePt t="76468" x="627063" y="3446463"/>
          <p14:tracePt t="76476" x="642938" y="3436938"/>
          <p14:tracePt t="76485" x="668338" y="3436938"/>
          <p14:tracePt t="76492" x="693738" y="3421063"/>
          <p14:tracePt t="76502" x="728663" y="3411538"/>
          <p14:tracePt t="76508" x="769938" y="3411538"/>
          <p14:tracePt t="76516" x="812800" y="3395663"/>
          <p14:tracePt t="76524" x="863600" y="3395663"/>
          <p14:tracePt t="76535" x="922338" y="3395663"/>
          <p14:tracePt t="76540" x="965200" y="3395663"/>
          <p14:tracePt t="76548" x="1008063" y="3395663"/>
          <p14:tracePt t="76556" x="1049338" y="3395663"/>
          <p14:tracePt t="76564" x="1092200" y="3395663"/>
          <p14:tracePt t="76572" x="1135063" y="3395663"/>
          <p14:tracePt t="76580" x="1176338" y="3395663"/>
          <p14:tracePt t="76588" x="1244600" y="3395663"/>
          <p14:tracePt t="76596" x="1287463" y="3395663"/>
          <p14:tracePt t="76604" x="1328738" y="3395663"/>
          <p14:tracePt t="76612" x="1371600" y="3411538"/>
          <p14:tracePt t="76620" x="1422400" y="3411538"/>
          <p14:tracePt t="76628" x="1465263" y="3411538"/>
          <p14:tracePt t="76636" x="1490663" y="3421063"/>
          <p14:tracePt t="76644" x="1531938" y="3421063"/>
          <p14:tracePt t="76652" x="1574800" y="3421063"/>
          <p14:tracePt t="76660" x="1592263" y="3421063"/>
          <p14:tracePt t="76668" x="1617663" y="3421063"/>
          <p14:tracePt t="76676" x="1651000" y="3436938"/>
          <p14:tracePt t="76685" x="1658938" y="3436938"/>
          <p14:tracePt t="76692" x="1676400" y="3436938"/>
          <p14:tracePt t="76702" x="1693863" y="3446463"/>
          <p14:tracePt t="76708" x="1719263" y="3446463"/>
          <p14:tracePt t="76718" x="1735138" y="3446463"/>
          <p14:tracePt t="76724" x="1744663" y="3446463"/>
          <p14:tracePt t="76735" x="1744663" y="3462338"/>
          <p14:tracePt t="76740" x="1760538" y="3462338"/>
          <p14:tracePt t="76751" x="1770063" y="3462338"/>
          <p14:tracePt t="76764" x="1785938" y="3479800"/>
          <p14:tracePt t="76788" x="1803400" y="3479800"/>
          <p14:tracePt t="76796" x="1803400" y="3487738"/>
          <p14:tracePt t="76812" x="1811338" y="3487738"/>
          <p14:tracePt t="76828" x="1811338" y="3505200"/>
          <p14:tracePt t="76844" x="1828800" y="3505200"/>
          <p14:tracePt t="76852" x="1828800" y="3522663"/>
          <p14:tracePt t="76860" x="1846263" y="3522663"/>
          <p14:tracePt t="76868" x="1846263" y="3530600"/>
          <p14:tracePt t="76892" x="1854200" y="3530600"/>
          <p14:tracePt t="76901" x="1854200" y="3548063"/>
          <p14:tracePt t="77012" x="1846263" y="3548063"/>
          <p14:tracePt t="77020" x="1828800" y="3548063"/>
          <p14:tracePt t="77027" x="1803400" y="3530600"/>
          <p14:tracePt t="77036" x="1770063" y="3522663"/>
          <p14:tracePt t="77044" x="1735138" y="3522663"/>
          <p14:tracePt t="77052" x="1693863" y="3505200"/>
          <p14:tracePt t="77060" x="1633538" y="3505200"/>
          <p14:tracePt t="77068" x="1592263" y="3487738"/>
          <p14:tracePt t="77076" x="1524000" y="3487738"/>
          <p14:tracePt t="77085" x="1455738" y="3479800"/>
          <p14:tracePt t="77092" x="1379538" y="3479800"/>
          <p14:tracePt t="77101" x="1312863" y="3479800"/>
          <p14:tracePt t="77108" x="1252538" y="3479800"/>
          <p14:tracePt t="77116" x="1227138" y="3479800"/>
          <p14:tracePt t="77124" x="1176338" y="3479800"/>
          <p14:tracePt t="77132" x="1135063" y="3479800"/>
          <p14:tracePt t="77140" x="1092200" y="3479800"/>
          <p14:tracePt t="77148" x="1058863" y="3479800"/>
          <p14:tracePt t="77156" x="1049338" y="3487738"/>
          <p14:tracePt t="77164" x="1016000" y="3505200"/>
          <p14:tracePt t="77172" x="1008063" y="3522663"/>
          <p14:tracePt t="77180" x="990600" y="3522663"/>
          <p14:tracePt t="77188" x="973138" y="3530600"/>
          <p14:tracePt t="77204" x="965200" y="3548063"/>
          <p14:tracePt t="77244" x="965200" y="3563938"/>
          <p14:tracePt t="77260" x="947738" y="3563938"/>
          <p14:tracePt t="77276" x="947738" y="3573463"/>
          <p14:tracePt t="77300" x="947738" y="3589338"/>
          <p14:tracePt t="77315" x="947738" y="3606800"/>
          <p14:tracePt t="77395" x="947738" y="3589338"/>
          <p14:tracePt t="77411" x="947738" y="3573463"/>
          <p14:tracePt t="77420" x="947738" y="3563938"/>
          <p14:tracePt t="77427" x="947738" y="3548063"/>
          <p14:tracePt t="77436" x="965200" y="3522663"/>
          <p14:tracePt t="77444" x="990600" y="3479800"/>
          <p14:tracePt t="77452" x="1016000" y="3446463"/>
          <p14:tracePt t="77460" x="1074738" y="3411538"/>
          <p14:tracePt t="77469" x="1135063" y="3378200"/>
          <p14:tracePt t="77476" x="1201738" y="3352800"/>
          <p14:tracePt t="77485" x="1287463" y="3309938"/>
          <p14:tracePt t="77491" x="1354138" y="3284538"/>
          <p14:tracePt t="77501" x="1439863" y="3251200"/>
          <p14:tracePt t="77507" x="1531938" y="3243263"/>
          <p14:tracePt t="77515" x="1617663" y="3208338"/>
          <p14:tracePt t="77524" x="1701800" y="3200400"/>
          <p14:tracePt t="77531" x="1785938" y="3182938"/>
          <p14:tracePt t="77540" x="1811338" y="3182938"/>
          <p14:tracePt t="77547" x="1887538" y="3182938"/>
          <p14:tracePt t="77556" x="1938338" y="3182938"/>
          <p14:tracePt t="77563" x="1981200" y="3182938"/>
          <p14:tracePt t="77571" x="2024063" y="3182938"/>
          <p14:tracePt t="77579" x="2065338" y="3182938"/>
          <p14:tracePt t="77587" x="2090738" y="3182938"/>
          <p14:tracePt t="77595" x="2125663" y="3182938"/>
          <p14:tracePt t="77603" x="2151063" y="3182938"/>
          <p14:tracePt t="77611" x="2176463" y="3182938"/>
          <p14:tracePt t="77619" x="2192338" y="3200400"/>
          <p14:tracePt t="77627" x="2209800" y="3200400"/>
          <p14:tracePt t="77635" x="2235200" y="3208338"/>
          <p14:tracePt t="77643" x="2252663" y="3208338"/>
          <p14:tracePt t="77652" x="2260600" y="3225800"/>
          <p14:tracePt t="77660" x="2278063" y="3243263"/>
          <p14:tracePt t="77668" x="2293938" y="3243263"/>
          <p14:tracePt t="77675" x="2303463" y="3251200"/>
          <p14:tracePt t="77685" x="2319338" y="3268663"/>
          <p14:tracePt t="77699" x="2328863" y="3284538"/>
          <p14:tracePt t="77715" x="2344738" y="3294063"/>
          <p14:tracePt t="77739" x="2362200" y="3309938"/>
          <p14:tracePt t="77763" x="2362200" y="3327400"/>
          <p14:tracePt t="77827" x="2362200" y="3335338"/>
          <p14:tracePt t="77835" x="2362200" y="3352800"/>
          <p14:tracePt t="77843" x="2362200" y="3370263"/>
          <p14:tracePt t="77859" x="2362200" y="3378200"/>
          <p14:tracePt t="77868" x="2362200" y="3395663"/>
          <p14:tracePt t="77875" x="2362200" y="3411538"/>
          <p14:tracePt t="77885" x="2344738" y="3436938"/>
          <p14:tracePt t="77891" x="2319338" y="3462338"/>
          <p14:tracePt t="77899" x="2293938" y="3479800"/>
          <p14:tracePt t="77907" x="2260600" y="3505200"/>
          <p14:tracePt t="77915" x="2217738" y="3548063"/>
          <p14:tracePt t="77923" x="2192338" y="3573463"/>
          <p14:tracePt t="77931" x="2151063" y="3606800"/>
          <p14:tracePt t="77939" x="2108200" y="3649663"/>
          <p14:tracePt t="77947" x="2065338" y="3675063"/>
          <p14:tracePt t="77955" x="2049463" y="3690938"/>
          <p14:tracePt t="77963" x="1981200" y="3741738"/>
          <p14:tracePt t="77971" x="1973263" y="3759200"/>
          <p14:tracePt t="77979" x="1930400" y="3767138"/>
          <p14:tracePt t="77987" x="1871663" y="3810000"/>
          <p14:tracePt t="77995" x="1846263" y="3827463"/>
          <p14:tracePt t="78003" x="1811338" y="3843338"/>
          <p14:tracePt t="78011" x="1770063" y="3852863"/>
          <p14:tracePt t="78019" x="1735138" y="3852863"/>
          <p14:tracePt t="78027" x="1701800" y="3868738"/>
          <p14:tracePt t="78035" x="1676400" y="3868738"/>
          <p14:tracePt t="78043" x="1633538" y="3886200"/>
          <p14:tracePt t="78052" x="1608138" y="3886200"/>
          <p14:tracePt t="78059" x="1592263" y="3886200"/>
          <p14:tracePt t="78068" x="1566863" y="3886200"/>
          <p14:tracePt t="78075" x="1531938" y="3886200"/>
          <p14:tracePt t="78085" x="1506538" y="3886200"/>
          <p14:tracePt t="78091" x="1490663" y="3886200"/>
          <p14:tracePt t="78102" x="1465263" y="3886200"/>
          <p14:tracePt t="78107" x="1439863" y="3886200"/>
          <p14:tracePt t="78118" x="1414463" y="3868738"/>
          <p14:tracePt t="78123" x="1379538" y="3868738"/>
          <p14:tracePt t="78135" x="1371600" y="3852863"/>
          <p14:tracePt t="78139" x="1338263" y="3843338"/>
          <p14:tracePt t="78152" x="1328738" y="3827463"/>
          <p14:tracePt t="78155" x="1312863" y="3827463"/>
          <p14:tracePt t="78168" x="1295400" y="3827463"/>
          <p14:tracePt t="78171" x="1287463" y="3810000"/>
          <p14:tracePt t="78203" x="1270000" y="3810000"/>
          <p14:tracePt t="78243" x="1270000" y="3802063"/>
          <p14:tracePt t="78379" x="1270000" y="3784600"/>
          <p14:tracePt t="78410" x="1270000" y="3767138"/>
          <p14:tracePt t="78419" x="1287463" y="3767138"/>
          <p14:tracePt t="78426" x="1287463" y="3759200"/>
          <p14:tracePt t="78770" x="1252538" y="3759200"/>
          <p14:tracePt t="78778" x="1227138" y="3759200"/>
          <p14:tracePt t="78786" x="1201738" y="3767138"/>
          <p14:tracePt t="78795" x="1176338" y="3767138"/>
          <p14:tracePt t="78803" x="1135063" y="3767138"/>
          <p14:tracePt t="78810" x="1100138" y="3767138"/>
          <p14:tracePt t="78819" x="1049338" y="3767138"/>
          <p14:tracePt t="78826" x="973138" y="3767138"/>
          <p14:tracePt t="78835" x="906463" y="3767138"/>
          <p14:tracePt t="78842" x="838200" y="3767138"/>
          <p14:tracePt t="78852" x="769938" y="3767138"/>
          <p14:tracePt t="78859" x="685800" y="3767138"/>
          <p14:tracePt t="78866" x="627063" y="3759200"/>
          <p14:tracePt t="78874" x="558800" y="3741738"/>
          <p14:tracePt t="78885" x="533400" y="3725863"/>
          <p14:tracePt t="78890" x="490538" y="3716338"/>
          <p14:tracePt t="78898" x="449263" y="3700463"/>
          <p14:tracePt t="78906" x="414338" y="3700463"/>
          <p14:tracePt t="78914" x="388938" y="3690938"/>
          <p14:tracePt t="78922" x="381000" y="3675063"/>
          <p14:tracePt t="78930" x="363538" y="3675063"/>
          <p14:tracePt t="78939" x="347663" y="3657600"/>
          <p14:tracePt t="78946" x="338138" y="3649663"/>
          <p14:tracePt t="78955" x="322263" y="3632200"/>
          <p14:tracePt t="78971" x="304800" y="3614738"/>
          <p14:tracePt t="78978" x="296863" y="3606800"/>
          <p14:tracePt t="78994" x="279400" y="3589338"/>
          <p14:tracePt t="79018" x="261938" y="3589338"/>
          <p14:tracePt t="79026" x="261938" y="3573463"/>
          <p14:tracePt t="79090" x="261938" y="3563938"/>
          <p14:tracePt t="79106" x="254000" y="3563938"/>
          <p14:tracePt t="79282" x="261938" y="3563938"/>
          <p14:tracePt t="79298" x="296863" y="3563938"/>
          <p14:tracePt t="79306" x="304800" y="3563938"/>
          <p14:tracePt t="79314" x="338138" y="3573463"/>
          <p14:tracePt t="79322" x="363538" y="3589338"/>
          <p14:tracePt t="79330" x="388938" y="3606800"/>
          <p14:tracePt t="79338" x="414338" y="3606800"/>
          <p14:tracePt t="79346" x="431800" y="3614738"/>
          <p14:tracePt t="79354" x="457200" y="3632200"/>
          <p14:tracePt t="79362" x="490538" y="3632200"/>
          <p14:tracePt t="79370" x="515938" y="3657600"/>
          <p14:tracePt t="79378" x="533400" y="3657600"/>
          <p14:tracePt t="79386" x="558800" y="3675063"/>
          <p14:tracePt t="79394" x="576263" y="3675063"/>
          <p14:tracePt t="79402" x="601663" y="3690938"/>
          <p14:tracePt t="79410" x="617538" y="3690938"/>
          <p14:tracePt t="79419" x="642938" y="3700463"/>
          <p14:tracePt t="79426" x="660400" y="3700463"/>
          <p14:tracePt t="79435" x="668338" y="3716338"/>
          <p14:tracePt t="79442" x="685800" y="3716338"/>
          <p14:tracePt t="79451" x="711200" y="3716338"/>
          <p14:tracePt t="79458" x="728663" y="3725863"/>
          <p14:tracePt t="79466" x="736600" y="3725863"/>
          <p14:tracePt t="79474" x="754063" y="3725863"/>
          <p14:tracePt t="79482" x="769938" y="3725863"/>
          <p14:tracePt t="79490" x="795338" y="3725863"/>
          <p14:tracePt t="79498" x="812800" y="3741738"/>
          <p14:tracePt t="79506" x="838200" y="3741738"/>
          <p14:tracePt t="79514" x="863600" y="3741738"/>
          <p14:tracePt t="79522" x="881063" y="3741738"/>
          <p14:tracePt t="79530" x="906463" y="3741738"/>
          <p14:tracePt t="79538" x="922338" y="3759200"/>
          <p14:tracePt t="79546" x="939800" y="3759200"/>
          <p14:tracePt t="79554" x="947738" y="3759200"/>
          <p14:tracePt t="79570" x="965200" y="3759200"/>
          <p14:tracePt t="79578" x="965200" y="3767138"/>
          <p14:tracePt t="79602" x="973138" y="3767138"/>
          <p14:tracePt t="79666" x="973138" y="3784600"/>
          <p14:tracePt t="79722" x="973138" y="3802063"/>
          <p14:tracePt t="79730" x="965200" y="3802063"/>
          <p14:tracePt t="79762" x="947738" y="3802063"/>
          <p14:tracePt t="79810" x="947738" y="3810000"/>
          <p14:tracePt t="79818" x="939800" y="3810000"/>
          <p14:tracePt t="79866" x="922338" y="3810000"/>
          <p14:tracePt t="79889" x="906463" y="3810000"/>
          <p14:tracePt t="79906" x="896938" y="3810000"/>
          <p14:tracePt t="79914" x="881063" y="3810000"/>
          <p14:tracePt t="79922" x="863600" y="3810000"/>
          <p14:tracePt t="79938" x="855663" y="3810000"/>
          <p14:tracePt t="79946" x="838200" y="3810000"/>
          <p14:tracePt t="80034" x="838200" y="3802063"/>
          <p14:tracePt t="80058" x="855663" y="3802063"/>
          <p14:tracePt t="80065" x="863600" y="3802063"/>
          <p14:tracePt t="80074" x="896938" y="3784600"/>
          <p14:tracePt t="80081" x="906463" y="3784600"/>
          <p14:tracePt t="80089" x="939800" y="3784600"/>
          <p14:tracePt t="80098" x="965200" y="3767138"/>
          <p14:tracePt t="80105" x="1008063" y="3767138"/>
          <p14:tracePt t="80114" x="1016000" y="3767138"/>
          <p14:tracePt t="80121" x="1058863" y="3767138"/>
          <p14:tracePt t="80129" x="1074738" y="3767138"/>
          <p14:tracePt t="80138" x="1092200" y="3767138"/>
          <p14:tracePt t="80145" x="1117600" y="3767138"/>
          <p14:tracePt t="80153" x="1135063" y="3767138"/>
          <p14:tracePt t="80169" x="1143000" y="3767138"/>
          <p14:tracePt t="80177" x="1143000" y="3759200"/>
          <p14:tracePt t="80194" x="1160463" y="3759200"/>
          <p14:tracePt t="85718" x="1117600" y="3759200"/>
          <p14:tracePt t="85725" x="1092200" y="3759200"/>
          <p14:tracePt t="85736" x="1049338" y="3759200"/>
          <p14:tracePt t="85742" x="1016000" y="3759200"/>
          <p14:tracePt t="85749" x="990600" y="3759200"/>
          <p14:tracePt t="85758" x="965200" y="3759200"/>
          <p14:tracePt t="85765" x="939800" y="3759200"/>
          <p14:tracePt t="85774" x="906463" y="3759200"/>
          <p14:tracePt t="85781" x="896938" y="3759200"/>
          <p14:tracePt t="85789" x="855663" y="3759200"/>
          <p14:tracePt t="85797" x="812800" y="3759200"/>
          <p14:tracePt t="85805" x="779463" y="3759200"/>
          <p14:tracePt t="85813" x="754063" y="3759200"/>
          <p14:tracePt t="85821" x="728663" y="3759200"/>
          <p14:tracePt t="85829" x="693738" y="3741738"/>
          <p14:tracePt t="85838" x="668338" y="3741738"/>
          <p14:tracePt t="85854" x="660400" y="3741738"/>
          <p14:tracePt t="85862" x="642938" y="3741738"/>
          <p14:tracePt t="85870" x="627063" y="3741738"/>
          <p14:tracePt t="85918" x="617538" y="3741738"/>
          <p14:tracePt t="86094" x="627063" y="3741738"/>
          <p14:tracePt t="86102" x="642938" y="3741738"/>
          <p14:tracePt t="86110" x="660400" y="3741738"/>
          <p14:tracePt t="86119" x="685800" y="3741738"/>
          <p14:tracePt t="86125" x="711200" y="3741738"/>
          <p14:tracePt t="86135" x="754063" y="3741738"/>
          <p14:tracePt t="86141" x="795338" y="3741738"/>
          <p14:tracePt t="86151" x="855663" y="3725863"/>
          <p14:tracePt t="86157" x="896938" y="3725863"/>
          <p14:tracePt t="86166" x="965200" y="3716338"/>
          <p14:tracePt t="86174" x="990600" y="3716338"/>
          <p14:tracePt t="86181" x="1033463" y="3700463"/>
          <p14:tracePt t="86190" x="1074738" y="3690938"/>
          <p14:tracePt t="86198" x="1143000" y="3675063"/>
          <p14:tracePt t="86205" x="1176338" y="3675063"/>
          <p14:tracePt t="86213" x="1219200" y="3657600"/>
          <p14:tracePt t="86222" x="1244600" y="3649663"/>
          <p14:tracePt t="86229" x="1270000" y="3632200"/>
          <p14:tracePt t="86238" x="1295400" y="3632200"/>
          <p14:tracePt t="86245" x="1328738" y="3614738"/>
          <p14:tracePt t="86254" x="1354138" y="3614738"/>
          <p14:tracePt t="86261" x="1371600" y="3614738"/>
          <p14:tracePt t="86269" x="1379538" y="3614738"/>
          <p14:tracePt t="86278" x="1397000" y="3614738"/>
          <p14:tracePt t="86293" x="1414463" y="3614738"/>
          <p14:tracePt t="86317" x="1422400" y="3632200"/>
          <p14:tracePt t="86357" x="1422400" y="3649663"/>
          <p14:tracePt t="86470" x="1414463" y="3649663"/>
          <p14:tracePt t="86478" x="1397000" y="3649663"/>
          <p14:tracePt t="86485" x="1371600" y="3649663"/>
          <p14:tracePt t="86493" x="1328738" y="3649663"/>
          <p14:tracePt t="86505" x="1295400" y="3649663"/>
          <p14:tracePt t="86509" x="1252538" y="3649663"/>
          <p14:tracePt t="86518" x="1219200" y="3649663"/>
          <p14:tracePt t="86525" x="1176338" y="3649663"/>
          <p14:tracePt t="86535" x="1143000" y="3649663"/>
          <p14:tracePt t="86541" x="1100138" y="3649663"/>
          <p14:tracePt t="86549" x="1074738" y="3657600"/>
          <p14:tracePt t="86557" x="1033463" y="3657600"/>
          <p14:tracePt t="86565" x="1008063" y="3657600"/>
          <p14:tracePt t="86573" x="973138" y="3675063"/>
          <p14:tracePt t="86581" x="947738" y="3675063"/>
          <p14:tracePt t="86589" x="939800" y="3675063"/>
          <p14:tracePt t="86597" x="922338" y="3675063"/>
          <p14:tracePt t="86605" x="906463" y="3690938"/>
          <p14:tracePt t="86621" x="896938" y="3690938"/>
          <p14:tracePt t="86629" x="881063" y="3690938"/>
          <p14:tracePt t="86837" x="881063" y="3675063"/>
          <p14:tracePt t="86861" x="881063" y="3657600"/>
          <p14:tracePt t="86869" x="896938" y="3657600"/>
          <p14:tracePt t="86893" x="896938" y="3649663"/>
          <p14:tracePt t="86902" x="906463" y="3649663"/>
          <p14:tracePt t="86909" x="939800" y="3649663"/>
          <p14:tracePt t="86919" x="965200" y="3632200"/>
          <p14:tracePt t="86925" x="990600" y="3632200"/>
          <p14:tracePt t="86933" x="1049338" y="3614738"/>
          <p14:tracePt t="86941" x="1092200" y="3606800"/>
          <p14:tracePt t="86949" x="1135063" y="3589338"/>
          <p14:tracePt t="86957" x="1185863" y="3589338"/>
          <p14:tracePt t="86965" x="1219200" y="3573463"/>
          <p14:tracePt t="86973" x="1295400" y="3563938"/>
          <p14:tracePt t="86981" x="1338263" y="3548063"/>
          <p14:tracePt t="86989" x="1379538" y="3530600"/>
          <p14:tracePt t="86997" x="1439863" y="3522663"/>
          <p14:tracePt t="87005" x="1506538" y="3505200"/>
          <p14:tracePt t="87013" x="1574800" y="3487738"/>
          <p14:tracePt t="87021" x="1651000" y="3462338"/>
          <p14:tracePt t="87029" x="1719263" y="3446463"/>
          <p14:tracePt t="87037" x="1803400" y="3436938"/>
          <p14:tracePt t="87045" x="1887538" y="3421063"/>
          <p14:tracePt t="87053" x="1973263" y="3411538"/>
          <p14:tracePt t="87061" x="2049463" y="3411538"/>
          <p14:tracePt t="87069" x="2125663" y="3395663"/>
          <p14:tracePt t="87077" x="2209800" y="3395663"/>
          <p14:tracePt t="87085" x="2260600" y="3395663"/>
          <p14:tracePt t="87093" x="2293938" y="3395663"/>
          <p14:tracePt t="87102" x="2344738" y="3395663"/>
          <p14:tracePt t="87109" x="2405063" y="3395663"/>
          <p14:tracePt t="87118" x="2446338" y="3395663"/>
          <p14:tracePt t="87124" x="2471738" y="3395663"/>
          <p14:tracePt t="87135" x="2489200" y="3395663"/>
          <p14:tracePt t="87141" x="2514600" y="3411538"/>
          <p14:tracePt t="87152" x="2532063" y="3411538"/>
          <p14:tracePt t="87165" x="2540000" y="3411538"/>
          <p14:tracePt t="87173" x="2540000" y="3421063"/>
          <p14:tracePt t="87197" x="2557463" y="3421063"/>
          <p14:tracePt t="87205" x="2557463" y="3436938"/>
          <p14:tracePt t="87221" x="2573338" y="3436938"/>
          <p14:tracePt t="87237" x="2573338" y="3446463"/>
          <p14:tracePt t="87269" x="2573338" y="3462338"/>
          <p14:tracePt t="87317" x="2573338" y="3479800"/>
          <p14:tracePt t="87333" x="2582863" y="3479800"/>
          <p14:tracePt t="87413" x="2582863" y="3487738"/>
          <p14:tracePt t="87460" x="2573338" y="3505200"/>
          <p14:tracePt t="87476" x="2557463" y="3522663"/>
          <p14:tracePt t="87485" x="2540000" y="3530600"/>
          <p14:tracePt t="87493" x="2532063" y="3548063"/>
          <p14:tracePt t="87502" x="2514600" y="3563938"/>
          <p14:tracePt t="87509" x="2497138" y="3573463"/>
          <p14:tracePt t="87519" x="2471738" y="3589338"/>
          <p14:tracePt t="87525" x="2446338" y="3606800"/>
          <p14:tracePt t="87532" x="2413000" y="3632200"/>
          <p14:tracePt t="87541" x="2370138" y="3649663"/>
          <p14:tracePt t="87549" x="2344738" y="3657600"/>
          <p14:tracePt t="87557" x="2303463" y="3690938"/>
          <p14:tracePt t="87565" x="2260600" y="3700463"/>
          <p14:tracePt t="87573" x="2209800" y="3716338"/>
          <p14:tracePt t="87580" x="2151063" y="3741738"/>
          <p14:tracePt t="87589" x="2082800" y="3767138"/>
          <p14:tracePt t="87597" x="2014538" y="3784600"/>
          <p14:tracePt t="87604" x="1938338" y="3810000"/>
          <p14:tracePt t="87613" x="1846263" y="3843338"/>
          <p14:tracePt t="87621" x="1760538" y="3852863"/>
          <p14:tracePt t="87628" x="1676400" y="3868738"/>
          <p14:tracePt t="87637" x="1592263" y="3886200"/>
          <p14:tracePt t="87644" x="1524000" y="3894138"/>
          <p14:tracePt t="87652" x="1455738" y="3894138"/>
          <p14:tracePt t="87661" x="1397000" y="3911600"/>
          <p14:tracePt t="87669" x="1328738" y="3911600"/>
          <p14:tracePt t="87676" x="1270000" y="3911600"/>
          <p14:tracePt t="87686" x="1219200" y="3911600"/>
          <p14:tracePt t="87692" x="1176338" y="3911600"/>
          <p14:tracePt t="87702" x="1143000" y="3911600"/>
          <p14:tracePt t="87708" x="1100138" y="3911600"/>
          <p14:tracePt t="87718" x="1058863" y="3911600"/>
          <p14:tracePt t="87724" x="1033463" y="3894138"/>
          <p14:tracePt t="87735" x="990600" y="3886200"/>
          <p14:tracePt t="87740" x="965200" y="3868738"/>
          <p14:tracePt t="87752" x="947738" y="3868738"/>
          <p14:tracePt t="87757" x="922338" y="3852863"/>
          <p14:tracePt t="87768" x="906463" y="3843338"/>
          <p14:tracePt t="87773" x="896938" y="3827463"/>
          <p14:tracePt t="87785" x="881063" y="3810000"/>
          <p14:tracePt t="87788" x="863600" y="3810000"/>
          <p14:tracePt t="87802" x="855663" y="3802063"/>
          <p14:tracePt t="87804" x="855663" y="3784600"/>
          <p14:tracePt t="87818" x="838200" y="3767138"/>
          <p14:tracePt t="87820" x="820738" y="3767138"/>
          <p14:tracePt t="87835" x="820738" y="3759200"/>
          <p14:tracePt t="87837" x="812800" y="3741738"/>
          <p14:tracePt t="87852" x="812800" y="3725863"/>
          <p14:tracePt t="87853" x="812800" y="3716338"/>
          <p14:tracePt t="87868" x="812800" y="3700463"/>
          <p14:tracePt t="87869" x="795338" y="3700463"/>
          <p14:tracePt t="87876" x="795338" y="3690938"/>
          <p14:tracePt t="87885" x="795338" y="3675063"/>
          <p14:tracePt t="87892" x="779463" y="3657600"/>
          <p14:tracePt t="87902" x="779463" y="3649663"/>
          <p14:tracePt t="87918" x="779463" y="3632200"/>
          <p14:tracePt t="87924" x="779463" y="3614738"/>
          <p14:tracePt t="87932" x="779463" y="3606800"/>
          <p14:tracePt t="87940" x="779463" y="3573463"/>
          <p14:tracePt t="87948" x="779463" y="3563938"/>
          <p14:tracePt t="87957" x="779463" y="3548063"/>
          <p14:tracePt t="87964" x="779463" y="3530600"/>
          <p14:tracePt t="87972" x="779463" y="3522663"/>
          <p14:tracePt t="87980" x="779463" y="3487738"/>
          <p14:tracePt t="87989" x="795338" y="3487738"/>
          <p14:tracePt t="87996" x="795338" y="3479800"/>
          <p14:tracePt t="88004" x="812800" y="3462338"/>
          <p14:tracePt t="88012" x="820738" y="3436938"/>
          <p14:tracePt t="88020" x="855663" y="3421063"/>
          <p14:tracePt t="88028" x="863600" y="3411538"/>
          <p14:tracePt t="88036" x="881063" y="3395663"/>
          <p14:tracePt t="88044" x="896938" y="3378200"/>
          <p14:tracePt t="88052" x="922338" y="3370263"/>
          <p14:tracePt t="88060" x="947738" y="3370263"/>
          <p14:tracePt t="88069" x="965200" y="3352800"/>
          <p14:tracePt t="88076" x="990600" y="3335338"/>
          <p14:tracePt t="88085" x="1008063" y="3335338"/>
          <p14:tracePt t="88092" x="1033463" y="3335338"/>
          <p14:tracePt t="88102" x="1074738" y="3327400"/>
          <p14:tracePt t="88108" x="1092200" y="3327400"/>
          <p14:tracePt t="88118" x="1135063" y="3309938"/>
          <p14:tracePt t="88124" x="1176338" y="3309938"/>
          <p14:tracePt t="88135" x="1219200" y="3294063"/>
          <p14:tracePt t="88140" x="1244600" y="3294063"/>
          <p14:tracePt t="88152" x="1312863" y="3294063"/>
          <p14:tracePt t="88156" x="1338263" y="3284538"/>
          <p14:tracePt t="88168" x="1379538" y="3284538"/>
          <p14:tracePt t="88172" x="1422400" y="3268663"/>
          <p14:tracePt t="88185" x="1455738" y="3268663"/>
          <p14:tracePt t="88188" x="1490663" y="3268663"/>
          <p14:tracePt t="88202" x="1531938" y="3268663"/>
          <p14:tracePt t="88204" x="1566863" y="3251200"/>
          <p14:tracePt t="88218" x="1592263" y="3251200"/>
          <p14:tracePt t="88220" x="1617663" y="3251200"/>
          <p14:tracePt t="88235" x="1651000" y="3251200"/>
          <p14:tracePt t="88236" x="1693863" y="3251200"/>
          <p14:tracePt t="88252" x="1701800" y="3251200"/>
          <p14:tracePt t="88253" x="1744663" y="3251200"/>
          <p14:tracePt t="88269" x="1770063" y="3251200"/>
          <p14:tracePt t="88269" x="1803400" y="3251200"/>
          <p14:tracePt t="88276" x="1828800" y="3251200"/>
          <p14:tracePt t="88285" x="1854200" y="3251200"/>
          <p14:tracePt t="88292" x="1887538" y="3251200"/>
          <p14:tracePt t="88302" x="1897063" y="3251200"/>
          <p14:tracePt t="88308" x="1930400" y="3251200"/>
          <p14:tracePt t="88318" x="1955800" y="3251200"/>
          <p14:tracePt t="88324" x="1973263" y="3268663"/>
          <p14:tracePt t="88335" x="1998663" y="3268663"/>
          <p14:tracePt t="88340" x="2024063" y="3284538"/>
          <p14:tracePt t="88352" x="2039938" y="3284538"/>
          <p14:tracePt t="88356" x="2049463" y="3284538"/>
          <p14:tracePt t="88369" x="2065338" y="3294063"/>
          <p14:tracePt t="88372" x="2082800" y="3294063"/>
          <p14:tracePt t="88385" x="2090738" y="3294063"/>
          <p14:tracePt t="88388" x="2108200" y="3309938"/>
          <p14:tracePt t="88402" x="2125663" y="3309938"/>
          <p14:tracePt t="88404" x="2125663" y="3327400"/>
          <p14:tracePt t="88418" x="2133600" y="3327400"/>
          <p14:tracePt t="88420" x="2133600" y="3335338"/>
          <p14:tracePt t="88435" x="2151063" y="3335338"/>
          <p14:tracePt t="88436" x="2151063" y="3352800"/>
          <p14:tracePt t="88452" x="2166938" y="3352800"/>
          <p14:tracePt t="88453" x="2166938" y="3370263"/>
          <p14:tracePt t="88469" x="2166938" y="3378200"/>
          <p14:tracePt t="88469" x="2176463" y="3378200"/>
          <p14:tracePt t="88476" x="2176463" y="3395663"/>
          <p14:tracePt t="88492" x="2192338" y="3411538"/>
          <p14:tracePt t="88502" x="2192338" y="3421063"/>
          <p14:tracePt t="88516" x="2192338" y="3436938"/>
          <p14:tracePt t="88532" x="2192338" y="3446463"/>
          <p14:tracePt t="88548" x="2192338" y="3462338"/>
          <p14:tracePt t="88563" x="2192338" y="3479800"/>
          <p14:tracePt t="88572" x="2176463" y="3479800"/>
          <p14:tracePt t="88588" x="2176463" y="3487738"/>
          <p14:tracePt t="88604" x="2166938" y="3487738"/>
          <p14:tracePt t="88627" x="2166938" y="3505200"/>
          <p14:tracePt t="88636" x="2133600" y="3505200"/>
          <p14:tracePt t="88643" x="2125663" y="3505200"/>
          <p14:tracePt t="88652" x="2082800" y="3522663"/>
          <p14:tracePt t="88659" x="2039938" y="3530600"/>
          <p14:tracePt t="88668" x="2014538" y="3530600"/>
          <p14:tracePt t="88676" x="1973263" y="3548063"/>
          <p14:tracePt t="88685" x="1897063" y="3563938"/>
          <p14:tracePt t="88692" x="1854200" y="3573463"/>
          <p14:tracePt t="88702" x="1803400" y="3589338"/>
          <p14:tracePt t="88708" x="1770063" y="3589338"/>
          <p14:tracePt t="88716" x="1735138" y="3606800"/>
          <p14:tracePt t="88724" x="1693863" y="3614738"/>
          <p14:tracePt t="88732" x="1658938" y="3614738"/>
          <p14:tracePt t="88740" x="1633538" y="3614738"/>
          <p14:tracePt t="88748" x="1617663" y="3632200"/>
          <p14:tracePt t="88756" x="1592263" y="3632200"/>
          <p14:tracePt t="88764" x="1566863" y="3632200"/>
          <p14:tracePt t="88772" x="1549400" y="3632200"/>
          <p14:tracePt t="88779" x="1531938" y="3632200"/>
          <p14:tracePt t="88788" x="1524000" y="3632200"/>
          <p14:tracePt t="88804" x="1506538" y="3632200"/>
          <p14:tracePt t="88820" x="1490663" y="3632200"/>
          <p14:tracePt t="88869" x="1481138" y="3632200"/>
          <p14:tracePt t="88876" x="1465263" y="3632200"/>
          <p14:tracePt t="88885" x="1455738" y="3632200"/>
          <p14:tracePt t="88892" x="1422400" y="3649663"/>
          <p14:tracePt t="88899" x="1397000" y="3657600"/>
          <p14:tracePt t="88908" x="1354138" y="3690938"/>
          <p14:tracePt t="88918" x="1312863" y="3700463"/>
          <p14:tracePt t="88923" x="1252538" y="3741738"/>
          <p14:tracePt t="88931" x="1201738" y="3767138"/>
          <p14:tracePt t="88940" x="1160463" y="3802063"/>
          <p14:tracePt t="88947" x="1135063" y="3810000"/>
          <p14:tracePt t="88956" x="1100138" y="3843338"/>
          <p14:tracePt t="88963" x="1058863" y="3868738"/>
          <p14:tracePt t="88972" x="1033463" y="3886200"/>
          <p14:tracePt t="88979" x="1016000" y="3911600"/>
          <p14:tracePt t="88988" x="1008063" y="3911600"/>
          <p14:tracePt t="88996" x="990600" y="3929063"/>
          <p14:tracePt t="89011" x="990600" y="3937000"/>
          <p14:tracePt t="89020" x="973138" y="3937000"/>
          <p14:tracePt t="91283" x="973138" y="3954463"/>
          <p14:tracePt t="91291" x="990600" y="3979863"/>
          <p14:tracePt t="91299" x="990600" y="4005263"/>
          <p14:tracePt t="91307" x="990600" y="4038600"/>
          <p14:tracePt t="91315" x="990600" y="4064000"/>
          <p14:tracePt t="91323" x="990600" y="4089400"/>
          <p14:tracePt t="91331" x="990600" y="4106863"/>
          <p14:tracePt t="91339" x="973138" y="4132263"/>
          <p14:tracePt t="91347" x="965200" y="4165600"/>
          <p14:tracePt t="91355" x="965200" y="4173538"/>
          <p14:tracePt t="91363" x="947738" y="4191000"/>
          <p14:tracePt t="91371" x="947738" y="4216400"/>
          <p14:tracePt t="91379" x="939800" y="4233863"/>
          <p14:tracePt t="91386" x="939800" y="4249738"/>
          <p14:tracePt t="91394" x="922338" y="4259263"/>
          <p14:tracePt t="91403" x="922338" y="4275138"/>
          <p14:tracePt t="91410" x="922338" y="4284663"/>
          <p14:tracePt t="91419" x="906463" y="4284663"/>
          <p14:tracePt t="91427" x="906463" y="4300538"/>
          <p14:tracePt t="91443" x="906463" y="4318000"/>
          <p14:tracePt t="91459" x="906463" y="4325938"/>
          <p14:tracePt t="91474" x="906463" y="4343400"/>
          <p14:tracePt t="91483" x="906463" y="4360863"/>
          <p14:tracePt t="91490" x="906463" y="4368800"/>
          <p14:tracePt t="91507" x="906463" y="4386263"/>
          <p14:tracePt t="91514" x="906463" y="4402138"/>
          <p14:tracePt t="91539" x="896938" y="4411663"/>
          <p14:tracePt t="91554" x="896938" y="4427538"/>
          <p14:tracePt t="91722" x="881063" y="4411663"/>
          <p14:tracePt t="91730" x="881063" y="4402138"/>
          <p14:tracePt t="91738" x="881063" y="4386263"/>
          <p14:tracePt t="95842" x="863600" y="4386263"/>
          <p14:tracePt t="95852" x="855663" y="4386263"/>
          <p14:tracePt t="95859" x="838200" y="4402138"/>
          <p14:tracePt t="95868" x="812800" y="4402138"/>
          <p14:tracePt t="95875" x="795338" y="4411663"/>
          <p14:tracePt t="95883" x="779463" y="4411663"/>
          <p14:tracePt t="95891" x="754063" y="4411663"/>
          <p14:tracePt t="95899" x="736600" y="4411663"/>
          <p14:tracePt t="95907" x="728663" y="4411663"/>
          <p14:tracePt t="95915" x="693738" y="4402138"/>
          <p14:tracePt t="95923" x="685800" y="4368800"/>
          <p14:tracePt t="95931" x="642938" y="4343400"/>
          <p14:tracePt t="95939" x="627063" y="4325938"/>
          <p14:tracePt t="95947" x="617538" y="4318000"/>
          <p14:tracePt t="95955" x="584200" y="4284663"/>
          <p14:tracePt t="95963" x="576263" y="4275138"/>
          <p14:tracePt t="95971" x="558800" y="4249738"/>
          <p14:tracePt t="95987" x="541338" y="4233863"/>
          <p14:tracePt t="95995" x="541338" y="4216400"/>
          <p14:tracePt t="96003" x="533400" y="4208463"/>
          <p14:tracePt t="96011" x="533400" y="4191000"/>
          <p14:tracePt t="96027" x="533400" y="4173538"/>
          <p14:tracePt t="96035" x="533400" y="4165600"/>
          <p14:tracePt t="96043" x="533400" y="4148138"/>
          <p14:tracePt t="96052" x="533400" y="4132263"/>
          <p14:tracePt t="96059" x="533400" y="4122738"/>
          <p14:tracePt t="96069" x="533400" y="4106863"/>
          <p14:tracePt t="96074" x="541338" y="4089400"/>
          <p14:tracePt t="96082" x="558800" y="4046538"/>
          <p14:tracePt t="96090" x="576263" y="4038600"/>
          <p14:tracePt t="96098" x="601663" y="4021138"/>
          <p14:tracePt t="96106" x="627063" y="3995738"/>
          <p14:tracePt t="96114" x="660400" y="3979863"/>
          <p14:tracePt t="96123" x="685800" y="3970338"/>
          <p14:tracePt t="96130" x="711200" y="3937000"/>
          <p14:tracePt t="96138" x="736600" y="3929063"/>
          <p14:tracePt t="96146" x="754063" y="3911600"/>
          <p14:tracePt t="96154" x="779463" y="3894138"/>
          <p14:tracePt t="96162" x="820738" y="3886200"/>
          <p14:tracePt t="96170" x="855663" y="3868738"/>
          <p14:tracePt t="96178" x="906463" y="3852863"/>
          <p14:tracePt t="96186" x="922338" y="3852863"/>
          <p14:tracePt t="96195" x="965200" y="3843338"/>
          <p14:tracePt t="96203" x="990600" y="3843338"/>
          <p14:tracePt t="96211" x="1033463" y="3843338"/>
          <p14:tracePt t="96219" x="1074738" y="3843338"/>
          <p14:tracePt t="96227" x="1100138" y="3843338"/>
          <p14:tracePt t="96235" x="1135063" y="3843338"/>
          <p14:tracePt t="96243" x="1160463" y="3843338"/>
          <p14:tracePt t="96252" x="1185863" y="3843338"/>
          <p14:tracePt t="96258" x="1201738" y="3852863"/>
          <p14:tracePt t="96269" x="1219200" y="3868738"/>
          <p14:tracePt t="96275" x="1244600" y="3886200"/>
          <p14:tracePt t="96285" x="1252538" y="3894138"/>
          <p14:tracePt t="96291" x="1287463" y="3894138"/>
          <p14:tracePt t="96302" x="1295400" y="3911600"/>
          <p14:tracePt t="96307" x="1312863" y="3937000"/>
          <p14:tracePt t="96318" x="1328738" y="3954463"/>
          <p14:tracePt t="96331" x="1338263" y="3970338"/>
          <p14:tracePt t="96339" x="1338263" y="3979863"/>
          <p14:tracePt t="96354" x="1354138" y="3979863"/>
          <p14:tracePt t="97497" x="1354138" y="3995738"/>
          <p14:tracePt t="97505" x="1354138" y="4005263"/>
          <p14:tracePt t="97513" x="1338263" y="4021138"/>
          <p14:tracePt t="97521" x="1328738" y="4046538"/>
          <p14:tracePt t="97529" x="1312863" y="4081463"/>
          <p14:tracePt t="97537" x="1295400" y="4106863"/>
          <p14:tracePt t="97545" x="1270000" y="4148138"/>
          <p14:tracePt t="97553" x="1252538" y="4191000"/>
          <p14:tracePt t="97561" x="1219200" y="4249738"/>
          <p14:tracePt t="97569" x="1185863" y="4318000"/>
          <p14:tracePt t="97577" x="1160463" y="4368800"/>
          <p14:tracePt t="97585" x="1135063" y="4427538"/>
          <p14:tracePt t="97593" x="1117600" y="4470400"/>
          <p14:tracePt t="97601" x="1100138" y="4513263"/>
          <p14:tracePt t="97609" x="1074738" y="4564063"/>
          <p14:tracePt t="97619" x="1058863" y="4605338"/>
          <p14:tracePt t="97625" x="1049338" y="4640263"/>
          <p14:tracePt t="97633" x="1033463" y="4665663"/>
          <p14:tracePt t="97641" x="1033463" y="4681538"/>
          <p14:tracePt t="97649" x="1016000" y="4691063"/>
          <p14:tracePt t="97657" x="1016000" y="4706938"/>
          <p14:tracePt t="97689" x="1008063" y="4724400"/>
          <p14:tracePt t="97809" x="1008063" y="4732338"/>
          <p14:tracePt t="97850" x="990600" y="4749800"/>
          <p14:tracePt t="97865" x="990600" y="4767263"/>
          <p14:tracePt t="97889" x="990600" y="4775200"/>
          <p14:tracePt t="98009" x="973138" y="4775200"/>
          <p14:tracePt t="98025" x="973138" y="4792663"/>
          <p14:tracePt t="98049" x="965200" y="4792663"/>
          <p14:tracePt t="98057" x="965200" y="4800600"/>
          <p14:tracePt t="98073" x="947738" y="4818063"/>
          <p14:tracePt t="98089" x="947738" y="4833938"/>
          <p14:tracePt t="98105" x="939800" y="4843463"/>
          <p14:tracePt t="98121" x="939800" y="4859338"/>
          <p14:tracePt t="98145" x="922338" y="4876800"/>
          <p14:tracePt t="98153" x="922338" y="4884738"/>
          <p14:tracePt t="98161" x="906463" y="4884738"/>
          <p14:tracePt t="98169" x="906463" y="4902200"/>
          <p14:tracePt t="98177" x="896938" y="4919663"/>
          <p14:tracePt t="98185" x="896938" y="4927600"/>
          <p14:tracePt t="98193" x="881063" y="4945063"/>
          <p14:tracePt t="98202" x="881063" y="4960938"/>
          <p14:tracePt t="98209" x="863600" y="4970463"/>
          <p14:tracePt t="98219" x="863600" y="4986338"/>
          <p14:tracePt t="98225" x="855663" y="4986338"/>
          <p14:tracePt t="98235" x="855663" y="5003800"/>
          <p14:tracePt t="98241" x="838200" y="5003800"/>
          <p14:tracePt t="98257" x="838200" y="5011738"/>
          <p14:tracePt t="98265" x="820738" y="5011738"/>
          <p14:tracePt t="98281" x="812800" y="5011738"/>
          <p14:tracePt t="98289" x="812800" y="5029200"/>
          <p14:tracePt t="98297" x="795338" y="5029200"/>
          <p14:tracePt t="98305" x="779463" y="5029200"/>
          <p14:tracePt t="98313" x="769938" y="5029200"/>
          <p14:tracePt t="98321" x="754063" y="5029200"/>
          <p14:tracePt t="98329" x="736600" y="5029200"/>
          <p14:tracePt t="98337" x="728663" y="5029200"/>
          <p14:tracePt t="98345" x="711200" y="5029200"/>
          <p14:tracePt t="98353" x="693738" y="5029200"/>
          <p14:tracePt t="98361" x="693738" y="5046663"/>
          <p14:tracePt t="98369" x="685800" y="5046663"/>
          <p14:tracePt t="98377" x="668338" y="5046663"/>
          <p14:tracePt t="98385" x="660400" y="5046663"/>
          <p14:tracePt t="98402" x="642938" y="5046663"/>
          <p14:tracePt t="98409" x="627063" y="5046663"/>
          <p14:tracePt t="98418" x="617538" y="5046663"/>
          <p14:tracePt t="98441" x="601663" y="5046663"/>
          <p14:tracePt t="98451" x="584200" y="5046663"/>
          <p14:tracePt t="98481" x="576263" y="5046663"/>
          <p14:tracePt t="98513" x="576263" y="5029200"/>
          <p14:tracePt t="98521" x="558800" y="5029200"/>
          <p14:tracePt t="98545" x="558800" y="5011738"/>
          <p14:tracePt t="98569" x="541338" y="5003800"/>
          <p14:tracePt t="98577" x="541338" y="4986338"/>
          <p14:tracePt t="98593" x="541338" y="4970463"/>
          <p14:tracePt t="98609" x="541338" y="4960938"/>
          <p14:tracePt t="98633" x="541338" y="4945063"/>
          <p14:tracePt t="98657" x="558800" y="4927600"/>
          <p14:tracePt t="98665" x="576263" y="4927600"/>
          <p14:tracePt t="98673" x="584200" y="4927600"/>
          <p14:tracePt t="98681" x="601663" y="4927600"/>
          <p14:tracePt t="98689" x="617538" y="4927600"/>
          <p14:tracePt t="98697" x="627063" y="4919663"/>
          <p14:tracePt t="98705" x="642938" y="4919663"/>
          <p14:tracePt t="98713" x="660400" y="4919663"/>
          <p14:tracePt t="98721" x="685800" y="4919663"/>
          <p14:tracePt t="98729" x="693738" y="4919663"/>
          <p14:tracePt t="98737" x="711200" y="4919663"/>
          <p14:tracePt t="98745" x="736600" y="4919663"/>
          <p14:tracePt t="98753" x="754063" y="4919663"/>
          <p14:tracePt t="98760" x="769938" y="4919663"/>
          <p14:tracePt t="98777" x="779463" y="4919663"/>
          <p14:tracePt t="98793" x="795338" y="4919663"/>
          <p14:tracePt t="98809" x="812800" y="4927600"/>
          <p14:tracePt t="98825" x="820738" y="4945063"/>
          <p14:tracePt t="98841" x="820738" y="4960938"/>
          <p14:tracePt t="98849" x="838200" y="4970463"/>
          <p14:tracePt t="98857" x="855663" y="4970463"/>
          <p14:tracePt t="98865" x="855663" y="4986338"/>
          <p14:tracePt t="98873" x="863600" y="5003800"/>
          <p14:tracePt t="98881" x="863600" y="5011738"/>
          <p14:tracePt t="98889" x="863600" y="5029200"/>
          <p14:tracePt t="98896" x="863600" y="5046663"/>
          <p14:tracePt t="98905" x="881063" y="5054600"/>
          <p14:tracePt t="98912" x="881063" y="5080000"/>
          <p14:tracePt t="98921" x="896938" y="5097463"/>
          <p14:tracePt t="98929" x="896938" y="5122863"/>
          <p14:tracePt t="98937" x="896938" y="5156200"/>
          <p14:tracePt t="98945" x="896938" y="5199063"/>
          <p14:tracePt t="98953" x="896938" y="5207000"/>
          <p14:tracePt t="98961" x="896938" y="5249863"/>
          <p14:tracePt t="98968" x="896938" y="5283200"/>
          <p14:tracePt t="98976" x="896938" y="5291138"/>
          <p14:tracePt t="98986" x="896938" y="5326063"/>
          <p14:tracePt t="98992" x="896938" y="5334000"/>
          <p14:tracePt t="99002" x="896938" y="5351463"/>
          <p14:tracePt t="99016" x="896938" y="5359400"/>
          <p14:tracePt t="99032" x="896938" y="5376863"/>
          <p14:tracePt t="99048" x="881063" y="5376863"/>
          <p14:tracePt t="99065" x="881063" y="5392738"/>
          <p14:tracePt t="99104" x="881063" y="5402263"/>
          <p14:tracePt t="99120" x="863600" y="5402263"/>
          <p14:tracePt t="99904" x="855663" y="5392738"/>
          <p14:tracePt t="99912" x="838200" y="5392738"/>
          <p14:tracePt t="99920" x="820738" y="5376863"/>
          <p14:tracePt t="99928" x="812800" y="5376863"/>
          <p14:tracePt t="99936" x="795338" y="5359400"/>
          <p14:tracePt t="99944" x="795338" y="5351463"/>
          <p14:tracePt t="99952" x="779463" y="5351463"/>
          <p14:tracePt t="99959" x="769938" y="5334000"/>
          <p14:tracePt t="99976" x="769938" y="5326063"/>
          <p14:tracePt t="99985" x="754063" y="5308600"/>
          <p14:tracePt t="99992" x="754063" y="5291138"/>
          <p14:tracePt t="99999" x="736600" y="5283200"/>
          <p14:tracePt t="100008" x="736600" y="5265738"/>
          <p14:tracePt t="100016" x="728663" y="5249863"/>
          <p14:tracePt t="100024" x="728663" y="5240338"/>
          <p14:tracePt t="100032" x="728663" y="5207000"/>
          <p14:tracePt t="100040" x="728663" y="5199063"/>
          <p14:tracePt t="100048" x="711200" y="5164138"/>
          <p14:tracePt t="100056" x="711200" y="5156200"/>
          <p14:tracePt t="100064" x="711200" y="5138738"/>
          <p14:tracePt t="100072" x="711200" y="5113338"/>
          <p14:tracePt t="100080" x="711200" y="5080000"/>
          <p14:tracePt t="100088" x="711200" y="5054600"/>
          <p14:tracePt t="100096" x="711200" y="5029200"/>
          <p14:tracePt t="100104" x="711200" y="5011738"/>
          <p14:tracePt t="100112" x="711200" y="5003800"/>
          <p14:tracePt t="100120" x="711200" y="4970463"/>
          <p14:tracePt t="100128" x="728663" y="4960938"/>
          <p14:tracePt t="100135" x="728663" y="4927600"/>
          <p14:tracePt t="100144" x="736600" y="4919663"/>
          <p14:tracePt t="100152" x="736600" y="4902200"/>
          <p14:tracePt t="100160" x="754063" y="4884738"/>
          <p14:tracePt t="100169" x="769938" y="4876800"/>
          <p14:tracePt t="100175" x="769938" y="4859338"/>
          <p14:tracePt t="100185" x="779463" y="4843463"/>
          <p14:tracePt t="100191" x="779463" y="4833938"/>
          <p14:tracePt t="100202" x="795338" y="4818063"/>
          <p14:tracePt t="100208" x="812800" y="4800600"/>
          <p14:tracePt t="100224" x="820738" y="4792663"/>
          <p14:tracePt t="100231" x="820738" y="4775200"/>
          <p14:tracePt t="100239" x="838200" y="4767263"/>
          <p14:tracePt t="100247" x="855663" y="4767263"/>
          <p14:tracePt t="100255" x="863600" y="4749800"/>
          <p14:tracePt t="100263" x="881063" y="4749800"/>
          <p14:tracePt t="100271" x="896938" y="4732338"/>
          <p14:tracePt t="100279" x="906463" y="4732338"/>
          <p14:tracePt t="100287" x="906463" y="4724400"/>
          <p14:tracePt t="100296" x="922338" y="4724400"/>
          <p14:tracePt t="100303" x="939800" y="4706938"/>
          <p14:tracePt t="100311" x="947738" y="4706938"/>
          <p14:tracePt t="100319" x="965200" y="4706938"/>
          <p14:tracePt t="100335" x="973138" y="4691063"/>
          <p14:tracePt t="100352" x="990600" y="4691063"/>
          <p14:tracePt t="100369" x="1008063" y="4691063"/>
          <p14:tracePt t="100391" x="1016000" y="4691063"/>
          <p14:tracePt t="100408" x="1033463" y="4691063"/>
          <p14:tracePt t="100424" x="1049338" y="4706938"/>
          <p14:tracePt t="100455" x="1058863" y="4724400"/>
          <p14:tracePt t="102421" x="1058863" y="4732338"/>
          <p14:tracePt t="102429" x="1058863" y="4749800"/>
          <p14:tracePt t="102437" x="1049338" y="4767263"/>
          <p14:tracePt t="102445" x="1033463" y="4775200"/>
          <p14:tracePt t="102453" x="1016000" y="4800600"/>
          <p14:tracePt t="102461" x="990600" y="4843463"/>
          <p14:tracePt t="102469" x="965200" y="4884738"/>
          <p14:tracePt t="102477" x="939800" y="4927600"/>
          <p14:tracePt t="102485" x="906463" y="4986338"/>
          <p14:tracePt t="102493" x="881063" y="5029200"/>
          <p14:tracePt t="102502" x="855663" y="5072063"/>
          <p14:tracePt t="102509" x="812800" y="5122863"/>
          <p14:tracePt t="102518" x="779463" y="5164138"/>
          <p14:tracePt t="102525" x="769938" y="5224463"/>
          <p14:tracePt t="102533" x="736600" y="5240338"/>
          <p14:tracePt t="102541" x="728663" y="5283200"/>
          <p14:tracePt t="102549" x="693738" y="5308600"/>
          <p14:tracePt t="102557" x="685800" y="5334000"/>
          <p14:tracePt t="102565" x="668338" y="5351463"/>
          <p14:tracePt t="102573" x="660400" y="5376863"/>
          <p14:tracePt t="102581" x="642938" y="5392738"/>
          <p14:tracePt t="102589" x="642938" y="5402263"/>
          <p14:tracePt t="102597" x="627063" y="5418138"/>
          <p14:tracePt t="102613" x="617538" y="5435600"/>
          <p14:tracePt t="102621" x="617538" y="5443538"/>
          <p14:tracePt t="102629" x="601663" y="5461000"/>
          <p14:tracePt t="102637" x="601663" y="5478463"/>
          <p14:tracePt t="102645" x="584200" y="5478463"/>
          <p14:tracePt t="102653" x="584200" y="5486400"/>
          <p14:tracePt t="102661" x="584200" y="5503863"/>
          <p14:tracePt t="102669" x="576263" y="5519738"/>
          <p14:tracePt t="102693" x="558800" y="5529263"/>
          <p14:tracePt t="102717" x="558800" y="5545138"/>
          <p14:tracePt t="102733" x="558800" y="5562600"/>
          <p14:tracePt t="102757" x="541338" y="5570538"/>
          <p14:tracePt t="102773" x="541338" y="5588000"/>
          <p14:tracePt t="102797" x="541338" y="5605463"/>
          <p14:tracePt t="102885" x="541338" y="5613400"/>
          <p14:tracePt t="105083" x="533400" y="5613400"/>
          <p14:tracePt t="105091" x="533400" y="5630863"/>
          <p14:tracePt t="105099" x="515938" y="5638800"/>
          <p14:tracePt t="105107" x="500063" y="5656263"/>
          <p14:tracePt t="105115" x="490538" y="5672138"/>
          <p14:tracePt t="105124" x="474663" y="5672138"/>
          <p14:tracePt t="105131" x="457200" y="5697538"/>
          <p14:tracePt t="105139" x="431800" y="5715000"/>
          <p14:tracePt t="105148" x="414338" y="5722938"/>
          <p14:tracePt t="105156" x="388938" y="5740400"/>
          <p14:tracePt t="105163" x="381000" y="5757863"/>
          <p14:tracePt t="105172" x="363538" y="5757863"/>
          <p14:tracePt t="105179" x="338138" y="5765800"/>
          <p14:tracePt t="105187" x="322263" y="5765800"/>
          <p14:tracePt t="105195" x="304800" y="5765800"/>
          <p14:tracePt t="105203" x="296863" y="5765800"/>
          <p14:tracePt t="105211" x="279400" y="5765800"/>
          <p14:tracePt t="105227" x="261938" y="5765800"/>
          <p14:tracePt t="105244" x="254000" y="5765800"/>
          <p14:tracePt t="105315" x="236538" y="5757863"/>
          <p14:tracePt t="105331" x="236538" y="5740400"/>
          <p14:tracePt t="105347" x="220663" y="5722938"/>
          <p14:tracePt t="105371" x="220663" y="5715000"/>
          <p14:tracePt t="105379" x="211138" y="5715000"/>
          <p14:tracePt t="105387" x="211138" y="5697538"/>
          <p14:tracePt t="105403" x="211138" y="5681663"/>
          <p14:tracePt t="105427" x="211138" y="5672138"/>
          <p14:tracePt t="105436" x="195263" y="5656263"/>
          <p14:tracePt t="105443" x="195263" y="5638800"/>
          <p14:tracePt t="105459" x="195263" y="5630863"/>
          <p14:tracePt t="105475" x="195263" y="5613400"/>
          <p14:tracePt t="105499" x="195263" y="5605463"/>
          <p14:tracePt t="105523" x="195263" y="5588000"/>
          <p14:tracePt t="105539" x="195263" y="5570538"/>
          <p14:tracePt t="105555" x="195263" y="5562600"/>
          <p14:tracePt t="105571" x="195263" y="5545138"/>
          <p14:tracePt t="105579" x="195263" y="5529263"/>
          <p14:tracePt t="105587" x="195263" y="5519738"/>
          <p14:tracePt t="105595" x="211138" y="5503863"/>
          <p14:tracePt t="105603" x="211138" y="5486400"/>
          <p14:tracePt t="105620" x="211138" y="5478463"/>
          <p14:tracePt t="105643" x="211138" y="5461000"/>
          <p14:tracePt t="105659" x="220663" y="5443538"/>
          <p14:tracePt t="105669" x="220663" y="5435600"/>
          <p14:tracePt t="105686" x="236538" y="5418138"/>
          <p14:tracePt t="105691" x="254000" y="5418138"/>
          <p14:tracePt t="105699" x="261938" y="5402263"/>
          <p14:tracePt t="105707" x="279400" y="5392738"/>
          <p14:tracePt t="105715" x="304800" y="5376863"/>
          <p14:tracePt t="105723" x="338138" y="5359400"/>
          <p14:tracePt t="105731" x="363538" y="5351463"/>
          <p14:tracePt t="105739" x="406400" y="5334000"/>
          <p14:tracePt t="105747" x="414338" y="5334000"/>
          <p14:tracePt t="105755" x="457200" y="5326063"/>
          <p14:tracePt t="105763" x="490538" y="5326063"/>
          <p14:tracePt t="105771" x="515938" y="5326063"/>
          <p14:tracePt t="105779" x="533400" y="5326063"/>
          <p14:tracePt t="105787" x="558800" y="5326063"/>
          <p14:tracePt t="105795" x="576263" y="5326063"/>
          <p14:tracePt t="105803" x="601663" y="5326063"/>
          <p14:tracePt t="105811" x="627063" y="5326063"/>
          <p14:tracePt t="105819" x="642938" y="5326063"/>
          <p14:tracePt t="105827" x="660400" y="5326063"/>
          <p14:tracePt t="105835" x="685800" y="5326063"/>
          <p14:tracePt t="105843" x="693738" y="5326063"/>
          <p14:tracePt t="105852" x="711200" y="5326063"/>
          <p14:tracePt t="105859" x="728663" y="5326063"/>
          <p14:tracePt t="105869" x="736600" y="5326063"/>
          <p14:tracePt t="105875" x="754063" y="5334000"/>
          <p14:tracePt t="105891" x="769938" y="5334000"/>
          <p14:tracePt t="105907" x="779463" y="5334000"/>
          <p14:tracePt t="105922" x="779463" y="5351463"/>
          <p14:tracePt t="105939" x="795338" y="5351463"/>
          <p14:tracePt t="106162" x="795338" y="5334000"/>
          <p14:tracePt t="106178" x="812800" y="5326063"/>
          <p14:tracePt t="106187" x="820738" y="5326063"/>
          <p14:tracePt t="106195" x="855663" y="5308600"/>
          <p14:tracePt t="106203" x="863600" y="5291138"/>
          <p14:tracePt t="106211" x="896938" y="5283200"/>
          <p14:tracePt t="106219" x="906463" y="5265738"/>
          <p14:tracePt t="106227" x="939800" y="5249863"/>
          <p14:tracePt t="106236" x="965200" y="5240338"/>
          <p14:tracePt t="106243" x="1008063" y="5199063"/>
          <p14:tracePt t="106252" x="1058863" y="5181600"/>
          <p14:tracePt t="106258" x="1100138" y="5164138"/>
          <p14:tracePt t="106267" x="1135063" y="5156200"/>
          <p14:tracePt t="106275" x="1185863" y="5138738"/>
          <p14:tracePt t="106283" x="1227138" y="5122863"/>
          <p14:tracePt t="106291" x="1252538" y="5122863"/>
          <p14:tracePt t="106298" x="1295400" y="5122863"/>
          <p14:tracePt t="106307" x="1328738" y="5122863"/>
          <p14:tracePt t="106314" x="1338263" y="5122863"/>
          <p14:tracePt t="106323" x="1371600" y="5122863"/>
          <p14:tracePt t="106330" x="1379538" y="5122863"/>
          <p14:tracePt t="106339" x="1397000" y="5122863"/>
          <p14:tracePt t="106346" x="1414463" y="5138738"/>
          <p14:tracePt t="106354" x="1422400" y="5156200"/>
          <p14:tracePt t="106362" x="1439863" y="5156200"/>
          <p14:tracePt t="106370" x="1455738" y="5164138"/>
          <p14:tracePt t="106378" x="1455738" y="5181600"/>
          <p14:tracePt t="106387" x="1465263" y="5181600"/>
          <p14:tracePt t="106394" x="1481138" y="5199063"/>
          <p14:tracePt t="106403" x="1481138" y="5207000"/>
          <p14:tracePt t="106419" x="1490663" y="5224463"/>
          <p14:tracePt t="106426" x="1490663" y="5240338"/>
          <p14:tracePt t="106436" x="1506538" y="5240338"/>
          <p14:tracePt t="106443" x="1506538" y="5249863"/>
          <p14:tracePt t="106458" x="1506538" y="5265738"/>
          <p14:tracePt t="106474" x="1506538" y="5283200"/>
          <p14:tracePt t="106485" x="1506538" y="5291138"/>
          <p14:tracePt t="106490" x="1506538" y="5308600"/>
          <p14:tracePt t="106506" x="1506538" y="5326063"/>
          <p14:tracePt t="106530" x="1506538" y="5334000"/>
          <p14:tracePt t="106554" x="1506538" y="5351463"/>
          <p14:tracePt t="106570" x="1506538" y="5359400"/>
          <p14:tracePt t="106586" x="1506538" y="5376863"/>
          <p14:tracePt t="106594" x="1506538" y="5392738"/>
          <p14:tracePt t="106603" x="1506538" y="5402263"/>
          <p14:tracePt t="106610" x="1490663" y="5402263"/>
          <p14:tracePt t="106619" x="1490663" y="5418138"/>
          <p14:tracePt t="106626" x="1481138" y="5418138"/>
          <p14:tracePt t="106636" x="1481138" y="5435600"/>
          <p14:tracePt t="106658" x="1481138" y="5443538"/>
          <p14:tracePt t="106674" x="1465263" y="5443538"/>
          <p14:tracePt t="106690" x="1465263" y="5461000"/>
          <p14:tracePt t="106698" x="1455738" y="5461000"/>
          <p14:tracePt t="106706" x="1455738" y="5478463"/>
          <p14:tracePt t="106738" x="1455738" y="5486400"/>
          <p14:tracePt t="106754" x="1439863" y="5486400"/>
          <p14:tracePt t="106818" x="1439863" y="5503863"/>
          <p14:tracePt t="106954" x="1439863" y="5519738"/>
          <p14:tracePt t="107122" x="1439863" y="5503863"/>
          <p14:tracePt t="107138" x="1439863" y="5486400"/>
          <p14:tracePt t="107153" x="1439863" y="5478463"/>
          <p14:tracePt t="107161" x="1439863" y="5461000"/>
          <p14:tracePt t="107170" x="1439863" y="5443538"/>
          <p14:tracePt t="107177" x="1439863" y="5435600"/>
          <p14:tracePt t="108296" x="1397000" y="5478463"/>
          <p14:tracePt t="108305" x="1354138" y="5529263"/>
          <p14:tracePt t="108312" x="1312863" y="5570538"/>
          <p14:tracePt t="108321" x="1270000" y="5613400"/>
          <p14:tracePt t="108329" x="1201738" y="5697538"/>
          <p14:tracePt t="108336" x="1117600" y="5783263"/>
          <p14:tracePt t="108344" x="1049338" y="5867400"/>
          <p14:tracePt t="108353" x="973138" y="5951538"/>
          <p14:tracePt t="108360" x="906463" y="6019800"/>
          <p14:tracePt t="108369" x="896938" y="6045200"/>
          <p14:tracePt t="108377" x="838200" y="6103938"/>
          <p14:tracePt t="108386" x="812800" y="6146800"/>
          <p14:tracePt t="108392" x="779463" y="6172200"/>
          <p14:tracePt t="108402" x="754063" y="6215063"/>
          <p14:tracePt t="108408" x="728663" y="6230938"/>
          <p14:tracePt t="108416" x="711200" y="6256338"/>
          <p14:tracePt t="108424" x="711200" y="6273800"/>
          <p14:tracePt t="108435" x="685800" y="6281738"/>
          <p14:tracePt t="108448" x="685800" y="6299200"/>
          <p14:tracePt t="108456" x="668338" y="6299200"/>
          <p14:tracePt t="108464" x="668338" y="6316663"/>
          <p14:tracePt t="108505" x="668338" y="6324600"/>
          <p14:tracePt t="108561" x="660400" y="6324600"/>
          <p14:tracePt t="108713" x="642938" y="6324600"/>
          <p14:tracePt t="108744" x="627063" y="6324600"/>
          <p14:tracePt t="108761" x="617538" y="6324600"/>
          <p14:tracePt t="108776" x="601663" y="6324600"/>
          <p14:tracePt t="108792" x="584200" y="6324600"/>
          <p14:tracePt t="108802" x="576263" y="6324600"/>
          <p14:tracePt t="108817" x="558800" y="6324600"/>
          <p14:tracePt t="108825" x="541338" y="6324600"/>
          <p14:tracePt t="108841" x="533400" y="6324600"/>
          <p14:tracePt t="108848" x="533400" y="6316663"/>
          <p14:tracePt t="108857" x="515938" y="6316663"/>
          <p14:tracePt t="108873" x="515938" y="6299200"/>
          <p14:tracePt t="108880" x="500063" y="6299200"/>
          <p14:tracePt t="108904" x="490538" y="6299200"/>
          <p14:tracePt t="108921" x="490538" y="6281738"/>
          <p14:tracePt t="108928" x="474663" y="6281738"/>
          <p14:tracePt t="108961" x="474663" y="6273800"/>
          <p14:tracePt t="108969" x="457200" y="6273800"/>
          <p14:tracePt t="108993" x="457200" y="6256338"/>
          <p14:tracePt t="109002" x="449263" y="6256338"/>
          <p14:tracePt t="109024" x="449263" y="6240463"/>
          <p14:tracePt t="109032" x="431800" y="6240463"/>
          <p14:tracePt t="109040" x="431800" y="6230938"/>
          <p14:tracePt t="109056" x="414338" y="6215063"/>
          <p14:tracePt t="109064" x="414338" y="6197600"/>
          <p14:tracePt t="109088" x="414338" y="6189663"/>
          <p14:tracePt t="109096" x="406400" y="6172200"/>
          <p14:tracePt t="109112" x="406400" y="6164263"/>
          <p14:tracePt t="109128" x="406400" y="6146800"/>
          <p14:tracePt t="109136" x="406400" y="6129338"/>
          <p14:tracePt t="109144" x="388938" y="6121400"/>
          <p14:tracePt t="109153" x="388938" y="6103938"/>
          <p14:tracePt t="109160" x="388938" y="6088063"/>
          <p14:tracePt t="109168" x="388938" y="6078538"/>
          <p14:tracePt t="109176" x="388938" y="6062663"/>
          <p14:tracePt t="109185" x="388938" y="6037263"/>
          <p14:tracePt t="109192" x="388938" y="6019800"/>
          <p14:tracePt t="109202" x="388938" y="5994400"/>
          <p14:tracePt t="109216" x="388938" y="5961063"/>
          <p14:tracePt t="109224" x="388938" y="5951538"/>
          <p14:tracePt t="109235" x="388938" y="5918200"/>
          <p14:tracePt t="109248" x="388938" y="5892800"/>
          <p14:tracePt t="109256" x="406400" y="5884863"/>
          <p14:tracePt t="109264" x="406400" y="5867400"/>
          <p14:tracePt t="109272" x="406400" y="5842000"/>
          <p14:tracePt t="109280" x="414338" y="5824538"/>
          <p14:tracePt t="109288" x="414338" y="5808663"/>
          <p14:tracePt t="109296" x="414338" y="5799138"/>
          <p14:tracePt t="109304" x="431800" y="5783263"/>
          <p14:tracePt t="109312" x="431800" y="5765800"/>
          <p14:tracePt t="109320" x="431800" y="5757863"/>
          <p14:tracePt t="109328" x="449263" y="5740400"/>
          <p14:tracePt t="109344" x="449263" y="5722938"/>
          <p14:tracePt t="109352" x="457200" y="5715000"/>
          <p14:tracePt t="109360" x="457200" y="5697538"/>
          <p14:tracePt t="109369" x="474663" y="5681663"/>
          <p14:tracePt t="109376" x="490538" y="5681663"/>
          <p14:tracePt t="109386" x="490538" y="5672138"/>
          <p14:tracePt t="109392" x="500063" y="5656263"/>
          <p14:tracePt t="109402" x="500063" y="5638800"/>
          <p14:tracePt t="109408" x="515938" y="5638800"/>
          <p14:tracePt t="109416" x="533400" y="5630863"/>
          <p14:tracePt t="109432" x="541338" y="5630863"/>
          <p14:tracePt t="109440" x="541338" y="5613400"/>
          <p14:tracePt t="109456" x="558800" y="5613400"/>
          <p14:tracePt t="109464" x="576263" y="5613400"/>
          <p14:tracePt t="109480" x="584200" y="5613400"/>
          <p14:tracePt t="109488" x="584200" y="5605463"/>
          <p14:tracePt t="109496" x="601663" y="5605463"/>
          <p14:tracePt t="109504" x="627063" y="5605463"/>
          <p14:tracePt t="109512" x="642938" y="5605463"/>
          <p14:tracePt t="109520" x="660400" y="5605463"/>
          <p14:tracePt t="109528" x="668338" y="5605463"/>
          <p14:tracePt t="109536" x="685800" y="5605463"/>
          <p14:tracePt t="109544" x="693738" y="5605463"/>
          <p14:tracePt t="109552" x="711200" y="5605463"/>
          <p14:tracePt t="109569" x="728663" y="5605463"/>
          <p14:tracePt t="109576" x="736600" y="5605463"/>
          <p14:tracePt t="109592" x="754063" y="5605463"/>
          <p14:tracePt t="109608" x="769938" y="5605463"/>
          <p14:tracePt t="109624" x="779463" y="5605463"/>
          <p14:tracePt t="109632" x="779463" y="5613400"/>
          <p14:tracePt t="109648" x="795338" y="5613400"/>
          <p14:tracePt t="109664" x="812800" y="5630863"/>
          <p14:tracePt t="109688" x="812800" y="5638800"/>
          <p14:tracePt t="109696" x="820738" y="5638800"/>
          <p14:tracePt t="109704" x="820738" y="5656263"/>
          <p14:tracePt t="109720" x="820738" y="5672138"/>
          <p14:tracePt t="109728" x="820738" y="5681663"/>
          <p14:tracePt t="109736" x="838200" y="5681663"/>
          <p14:tracePt t="109744" x="838200" y="5697538"/>
          <p14:tracePt t="109752" x="838200" y="5715000"/>
          <p14:tracePt t="109760" x="838200" y="5722938"/>
          <p14:tracePt t="109769" x="838200" y="5740400"/>
          <p14:tracePt t="109776" x="838200" y="5757863"/>
          <p14:tracePt t="109785" x="838200" y="5765800"/>
          <p14:tracePt t="109801" x="838200" y="5783263"/>
          <p14:tracePt t="109808" x="838200" y="5799138"/>
          <p14:tracePt t="109816" x="838200" y="5808663"/>
          <p14:tracePt t="109832" x="838200" y="5824538"/>
          <p14:tracePt t="109848" x="838200" y="5842000"/>
          <p14:tracePt t="109856" x="838200" y="5849938"/>
          <p14:tracePt t="109872" x="838200" y="5867400"/>
          <p14:tracePt t="109880" x="838200" y="5884863"/>
          <p14:tracePt t="109888" x="838200" y="5892800"/>
          <p14:tracePt t="109896" x="838200" y="5910263"/>
          <p14:tracePt t="109912" x="838200" y="5918200"/>
          <p14:tracePt t="109920" x="820738" y="5935663"/>
          <p14:tracePt t="109928" x="820738" y="5951538"/>
          <p14:tracePt t="109944" x="820738" y="5961063"/>
          <p14:tracePt t="109960" x="820738" y="5976938"/>
          <p14:tracePt t="109984" x="820738" y="5994400"/>
          <p14:tracePt t="109991" x="820738" y="6002338"/>
          <p14:tracePt t="110008" x="820738" y="6019800"/>
          <p14:tracePt t="110023" x="820738" y="6037263"/>
          <p14:tracePt t="110040" x="820738" y="6045200"/>
          <p14:tracePt t="110072" x="820738" y="6062663"/>
          <p14:tracePt t="110439" x="812800" y="6062663"/>
          <p14:tracePt t="110471" x="795338" y="6062663"/>
          <p14:tracePt t="110495" x="779463" y="6062663"/>
          <p14:tracePt t="110511" x="769938" y="6062663"/>
          <p14:tracePt t="110759" x="779463" y="6062663"/>
          <p14:tracePt t="110784" x="779463" y="6078538"/>
          <p14:tracePt t="111263" x="795338" y="6078538"/>
          <p14:tracePt t="111271" x="812800" y="6078538"/>
          <p14:tracePt t="111279" x="820738" y="6062663"/>
          <p14:tracePt t="111287" x="855663" y="6045200"/>
          <p14:tracePt t="111295" x="881063" y="6037263"/>
          <p14:tracePt t="111303" x="906463" y="6037263"/>
          <p14:tracePt t="111311" x="939800" y="6037263"/>
          <p14:tracePt t="111319" x="965200" y="6019800"/>
          <p14:tracePt t="111327" x="1008063" y="6019800"/>
          <p14:tracePt t="111335" x="1033463" y="6019800"/>
          <p14:tracePt t="111343" x="1058863" y="6019800"/>
          <p14:tracePt t="111352" x="1092200" y="6019800"/>
          <p14:tracePt t="111359" x="1117600" y="6019800"/>
          <p14:tracePt t="111369" x="1143000" y="6019800"/>
          <p14:tracePt t="111375" x="1176338" y="6019800"/>
          <p14:tracePt t="111383" x="1185863" y="6019800"/>
          <p14:tracePt t="111391" x="1219200" y="6019800"/>
          <p14:tracePt t="111399" x="1227138" y="6019800"/>
          <p14:tracePt t="111407" x="1244600" y="6019800"/>
          <p14:tracePt t="111415" x="1252538" y="6019800"/>
          <p14:tracePt t="111423" x="1270000" y="6037263"/>
          <p14:tracePt t="111431" x="1287463" y="6037263"/>
          <p14:tracePt t="111439" x="1295400" y="6037263"/>
          <p14:tracePt t="111447" x="1312863" y="6037263"/>
          <p14:tracePt t="111463" x="1328738" y="6037263"/>
          <p14:tracePt t="111478" x="1338263" y="6037263"/>
          <p14:tracePt t="111487" x="1338263" y="6045200"/>
          <p14:tracePt t="111495" x="1354138" y="6045200"/>
          <p14:tracePt t="111511" x="1371600" y="6045200"/>
          <p14:tracePt t="111534" x="1379538" y="6045200"/>
          <p14:tracePt t="111552" x="1397000" y="6045200"/>
          <p14:tracePt t="111574" x="1414463" y="6045200"/>
          <p14:tracePt t="111591" x="1422400" y="6045200"/>
          <p14:tracePt t="111598" x="1422400" y="6062663"/>
          <p14:tracePt t="111615" x="1439863" y="6062663"/>
          <p14:tracePt t="111647" x="1455738" y="6062663"/>
          <p14:tracePt t="111711" x="1455738" y="6078538"/>
          <p14:tracePt t="111879" x="1455738" y="6088063"/>
          <p14:tracePt t="112006" x="1455738" y="6078538"/>
          <p14:tracePt t="112022" x="1455738" y="6062663"/>
          <p14:tracePt t="112030" x="1455738" y="6045200"/>
          <p14:tracePt t="112046" x="1455738" y="6037263"/>
          <p14:tracePt t="112406" x="1414463" y="6037263"/>
          <p14:tracePt t="112414" x="1371600" y="6037263"/>
          <p14:tracePt t="112422" x="1295400" y="6045200"/>
          <p14:tracePt t="112430" x="1244600" y="6062663"/>
          <p14:tracePt t="112438" x="1176338" y="6062663"/>
          <p14:tracePt t="112446" x="1100138" y="6062663"/>
          <p14:tracePt t="112454" x="1016000" y="6062663"/>
          <p14:tracePt t="112462" x="947738" y="6045200"/>
          <p14:tracePt t="112470" x="881063" y="6037263"/>
          <p14:tracePt t="112478" x="855663" y="6019800"/>
          <p14:tracePt t="112486" x="795338" y="5994400"/>
          <p14:tracePt t="112494" x="754063" y="5961063"/>
          <p14:tracePt t="112502" x="711200" y="5951538"/>
          <p14:tracePt t="112510" x="693738" y="5935663"/>
          <p14:tracePt t="112519" x="668338" y="5918200"/>
          <p14:tracePt t="112526" x="660400" y="5910263"/>
          <p14:tracePt t="112536" x="642938" y="5910263"/>
          <p14:tracePt t="112551" x="627063" y="5910263"/>
          <p14:tracePt t="112566" x="617538" y="5910263"/>
          <p14:tracePt t="112590" x="601663" y="5910263"/>
          <p14:tracePt t="112606" x="584200" y="5910263"/>
          <p14:tracePt t="112622" x="576263" y="5910263"/>
          <p14:tracePt t="112638" x="558800" y="5910263"/>
          <p14:tracePt t="112654" x="541338" y="5910263"/>
          <p14:tracePt t="112678" x="533400" y="5910263"/>
          <p14:tracePt t="112694" x="515938" y="5918200"/>
          <p14:tracePt t="112710" x="500063" y="5918200"/>
          <p14:tracePt t="112726" x="500063" y="5935663"/>
          <p14:tracePt t="112742" x="490538" y="5935663"/>
          <p14:tracePt t="112758" x="474663" y="5935663"/>
          <p14:tracePt t="112782" x="457200" y="5951538"/>
          <p14:tracePt t="112798" x="449263" y="5951538"/>
          <p14:tracePt t="112814" x="431800" y="5951538"/>
          <p14:tracePt t="112838" x="431800" y="5961063"/>
          <p14:tracePt t="112846" x="414338" y="5961063"/>
          <p14:tracePt t="113062" x="431800" y="5961063"/>
          <p14:tracePt t="113102" x="449263" y="5961063"/>
          <p14:tracePt t="113119" x="449263" y="5976938"/>
          <p14:tracePt t="113150" x="457200" y="5976938"/>
          <p14:tracePt t="113197" x="474663" y="5976938"/>
          <p14:tracePt t="113206" x="474663" y="5994400"/>
          <p14:tracePt t="113229" x="490538" y="5994400"/>
          <p14:tracePt t="113246" x="500063" y="6002338"/>
          <p14:tracePt t="113261" x="515938" y="6002338"/>
          <p14:tracePt t="113278" x="533400" y="6002338"/>
          <p14:tracePt t="113286" x="541338" y="6019800"/>
          <p14:tracePt t="113293" x="558800" y="6019800"/>
          <p14:tracePt t="113302" x="576263" y="6019800"/>
          <p14:tracePt t="113309" x="584200" y="6019800"/>
          <p14:tracePt t="113319" x="601663" y="6019800"/>
          <p14:tracePt t="113326" x="617538" y="6037263"/>
          <p14:tracePt t="113333" x="627063" y="6037263"/>
          <p14:tracePt t="113342" x="642938" y="6037263"/>
          <p14:tracePt t="113352" x="660400" y="6037263"/>
          <p14:tracePt t="113357" x="668338" y="6045200"/>
          <p14:tracePt t="113365" x="685800" y="6045200"/>
          <p14:tracePt t="113373" x="711200" y="6045200"/>
          <p14:tracePt t="113381" x="728663" y="6062663"/>
          <p14:tracePt t="113389" x="736600" y="6062663"/>
          <p14:tracePt t="113397" x="754063" y="6062663"/>
          <p14:tracePt t="113405" x="769938" y="6078538"/>
          <p14:tracePt t="113413" x="779463" y="6078538"/>
          <p14:tracePt t="113421" x="795338" y="6078538"/>
          <p14:tracePt t="113429" x="820738" y="6088063"/>
          <p14:tracePt t="113437" x="838200" y="6088063"/>
          <p14:tracePt t="113445" x="855663" y="6103938"/>
          <p14:tracePt t="113453" x="881063" y="6103938"/>
          <p14:tracePt t="113469" x="906463" y="6121400"/>
          <p14:tracePt t="113477" x="922338" y="6121400"/>
          <p14:tracePt t="113486" x="939800" y="6129338"/>
          <p14:tracePt t="113493" x="947738" y="6129338"/>
          <p14:tracePt t="113502" x="965200" y="6129338"/>
          <p14:tracePt t="113509" x="965200" y="6146800"/>
          <p14:tracePt t="113519" x="973138" y="6146800"/>
          <p14:tracePt t="113533" x="990600" y="6146800"/>
          <p14:tracePt t="113541" x="990600" y="6164263"/>
          <p14:tracePt t="113557" x="1008063" y="6164263"/>
          <p14:tracePt t="113565" x="1008063" y="6172200"/>
          <p14:tracePt t="113589" x="1016000" y="6172200"/>
          <p14:tracePt t="113693" x="1016000" y="6164263"/>
          <p14:tracePt t="114253" x="1016000" y="6146800"/>
          <p14:tracePt t="114261" x="1049338" y="6129338"/>
          <p14:tracePt t="114269" x="1074738" y="6121400"/>
          <p14:tracePt t="114277" x="1117600" y="6088063"/>
          <p14:tracePt t="114286" x="1143000" y="6078538"/>
          <p14:tracePt t="114293" x="1185863" y="6062663"/>
          <p14:tracePt t="114302" x="1219200" y="6045200"/>
          <p14:tracePt t="114309" x="1252538" y="6037263"/>
          <p14:tracePt t="114319" x="1287463" y="6037263"/>
          <p14:tracePt t="114325" x="1328738" y="6019800"/>
          <p14:tracePt t="114333" x="1371600" y="6002338"/>
          <p14:tracePt t="114340" x="1414463" y="6002338"/>
          <p14:tracePt t="114349" x="1439863" y="5994400"/>
          <p14:tracePt t="114356" x="1481138" y="5994400"/>
          <p14:tracePt t="114365" x="1506538" y="5994400"/>
          <p14:tracePt t="114372" x="1531938" y="5994400"/>
          <p14:tracePt t="114380" x="1566863" y="5994400"/>
          <p14:tracePt t="114389" x="1574800" y="5994400"/>
          <p14:tracePt t="114397" x="1608138" y="5994400"/>
          <p14:tracePt t="114405" x="1617663" y="5994400"/>
          <p14:tracePt t="114413" x="1633538" y="5994400"/>
          <p14:tracePt t="114421" x="1651000" y="5994400"/>
          <p14:tracePt t="114429" x="1658938" y="5994400"/>
          <p14:tracePt t="114437" x="1676400" y="5994400"/>
          <p14:tracePt t="114453" x="1693863" y="5994400"/>
          <p14:tracePt t="114469" x="1701800" y="5994400"/>
          <p14:tracePt t="114668" x="1701800" y="5976938"/>
          <p14:tracePt t="114686" x="1701800" y="5961063"/>
          <p14:tracePt t="116323" x="1693863" y="5961063"/>
          <p14:tracePt t="116331" x="1658938" y="5961063"/>
          <p14:tracePt t="116339" x="1617663" y="5961063"/>
          <p14:tracePt t="116347" x="1574800" y="5976938"/>
          <p14:tracePt t="116356" x="1524000" y="5976938"/>
          <p14:tracePt t="116363" x="1465263" y="5994400"/>
          <p14:tracePt t="116371" x="1414463" y="5994400"/>
          <p14:tracePt t="116379" x="1371600" y="5994400"/>
          <p14:tracePt t="116387" x="1338263" y="5994400"/>
          <p14:tracePt t="116395" x="1287463" y="5994400"/>
          <p14:tracePt t="116403" x="1252538" y="5976938"/>
          <p14:tracePt t="116411" x="1219200" y="5961063"/>
          <p14:tracePt t="116419" x="1176338" y="5951538"/>
          <p14:tracePt t="116427" x="1143000" y="5935663"/>
          <p14:tracePt t="116436" x="1135063" y="5918200"/>
          <p14:tracePt t="116443" x="1100138" y="5910263"/>
          <p14:tracePt t="116452" x="1074738" y="5892800"/>
          <p14:tracePt t="116459" x="1058863" y="5892800"/>
          <p14:tracePt t="116469" x="1049338" y="5884863"/>
          <p14:tracePt t="116475" x="1033463" y="5884863"/>
          <p14:tracePt t="116483" x="1016000" y="5867400"/>
          <p14:tracePt t="116491" x="1008063" y="5867400"/>
          <p14:tracePt t="116507" x="990600" y="5867400"/>
          <p14:tracePt t="116515" x="990600" y="5849938"/>
          <p14:tracePt t="116523" x="973138" y="5849938"/>
          <p14:tracePt t="116547" x="965200" y="5849938"/>
          <p14:tracePt t="116563" x="965200" y="5842000"/>
          <p14:tracePt t="116619" x="947738" y="5824538"/>
          <p14:tracePt t="116643" x="947738" y="5808663"/>
          <p14:tracePt t="116652" x="947738" y="5799138"/>
          <p14:tracePt t="116675" x="947738" y="5783263"/>
          <p14:tracePt t="116707" x="939800" y="5783263"/>
          <p14:tracePt t="116715" x="939800" y="5765800"/>
          <p14:tracePt t="116747" x="939800" y="5757863"/>
          <p14:tracePt t="116771" x="939800" y="5740400"/>
          <p14:tracePt t="116795" x="939800" y="5722938"/>
          <p14:tracePt t="116819" x="939800" y="5715000"/>
          <p14:tracePt t="116836" x="939800" y="5697538"/>
          <p14:tracePt t="116843" x="947738" y="5697538"/>
          <p14:tracePt t="116852" x="947738" y="5681663"/>
          <p14:tracePt t="116875" x="965200" y="5672138"/>
          <p14:tracePt t="116883" x="973138" y="5672138"/>
          <p14:tracePt t="116891" x="973138" y="5656263"/>
          <p14:tracePt t="116899" x="990600" y="5656263"/>
          <p14:tracePt t="116907" x="1008063" y="5638800"/>
          <p14:tracePt t="116915" x="1016000" y="5638800"/>
          <p14:tracePt t="116923" x="1016000" y="5630863"/>
          <p14:tracePt t="116931" x="1033463" y="5630863"/>
          <p14:tracePt t="116939" x="1049338" y="5613400"/>
          <p14:tracePt t="116954" x="1058863" y="5613400"/>
          <p14:tracePt t="116971" x="1074738" y="5613400"/>
          <p14:tracePt t="116979" x="1092200" y="5613400"/>
          <p14:tracePt t="116987" x="1100138" y="5613400"/>
          <p14:tracePt t="116994" x="1135063" y="5613400"/>
          <p14:tracePt t="117003" x="1160463" y="5613400"/>
          <p14:tracePt t="117011" x="1176338" y="5613400"/>
          <p14:tracePt t="117019" x="1219200" y="5613400"/>
          <p14:tracePt t="117026" x="1244600" y="5613400"/>
          <p14:tracePt t="117035" x="1252538" y="5613400"/>
          <p14:tracePt t="117043" x="1287463" y="5613400"/>
          <p14:tracePt t="117052" x="1312863" y="5613400"/>
          <p14:tracePt t="117059" x="1328738" y="5613400"/>
          <p14:tracePt t="117068" x="1338263" y="5613400"/>
          <p14:tracePt t="117075" x="1338263" y="5630863"/>
          <p14:tracePt t="117083" x="1354138" y="5630863"/>
          <p14:tracePt t="117091" x="1371600" y="5630863"/>
          <p14:tracePt t="117099" x="1371600" y="5638800"/>
          <p14:tracePt t="117107" x="1379538" y="5638800"/>
          <p14:tracePt t="117115" x="1397000" y="5656263"/>
          <p14:tracePt t="117123" x="1397000" y="5672138"/>
          <p14:tracePt t="117131" x="1414463" y="5681663"/>
          <p14:tracePt t="117139" x="1422400" y="5697538"/>
          <p14:tracePt t="117146" x="1422400" y="5715000"/>
          <p14:tracePt t="117155" x="1439863" y="5722938"/>
          <p14:tracePt t="117163" x="1439863" y="5740400"/>
          <p14:tracePt t="117171" x="1439863" y="5757863"/>
          <p14:tracePt t="117178" x="1455738" y="5765800"/>
          <p14:tracePt t="117186" x="1455738" y="5783263"/>
          <p14:tracePt t="117211" x="1455738" y="5799138"/>
          <p14:tracePt t="117219" x="1455738" y="5808663"/>
          <p14:tracePt t="117236" x="1422400" y="5824538"/>
          <p14:tracePt t="117242" x="1379538" y="5842000"/>
          <p14:tracePt t="117252" x="1338263" y="5849938"/>
          <p14:tracePt t="117258" x="1295400" y="5867400"/>
          <p14:tracePt t="117267" x="1244600" y="5884863"/>
          <p14:tracePt t="117274" x="1185863" y="5892800"/>
          <p14:tracePt t="117283" x="1117600" y="5910263"/>
          <p14:tracePt t="117291" x="1074738" y="5910263"/>
          <p14:tracePt t="117298" x="1008063" y="5918200"/>
          <p14:tracePt t="117306" x="990600" y="5918200"/>
          <p14:tracePt t="117314" x="939800" y="5918200"/>
          <p14:tracePt t="117322" x="896938" y="5918200"/>
          <p14:tracePt t="117331" x="863600" y="5918200"/>
          <p14:tracePt t="117338" x="820738" y="5918200"/>
          <p14:tracePt t="117347" x="795338" y="5918200"/>
          <p14:tracePt t="117354" x="769938" y="5918200"/>
          <p14:tracePt t="117362" x="754063" y="5918200"/>
          <p14:tracePt t="117371" x="728663" y="5910263"/>
          <p14:tracePt t="117378" x="711200" y="5910263"/>
          <p14:tracePt t="117394" x="693738" y="5892800"/>
          <p14:tracePt t="117403" x="685800" y="5892800"/>
          <p14:tracePt t="117419" x="668338" y="5884863"/>
          <p14:tracePt t="117436" x="668338" y="5867400"/>
          <p14:tracePt t="117443" x="660400" y="5867400"/>
          <p14:tracePt t="117458" x="642938" y="5849938"/>
          <p14:tracePt t="117474" x="642938" y="5842000"/>
          <p14:tracePt t="117490" x="627063" y="5824538"/>
          <p14:tracePt t="117506" x="627063" y="5808663"/>
          <p14:tracePt t="117522" x="617538" y="5808663"/>
          <p14:tracePt t="117530" x="617538" y="5799138"/>
          <p14:tracePt t="117562" x="617538" y="5783263"/>
          <p14:tracePt t="117578" x="617538" y="5765800"/>
          <p14:tracePt t="117586" x="617538" y="5757863"/>
          <p14:tracePt t="117594" x="617538" y="5740400"/>
          <p14:tracePt t="117602" x="617538" y="5722938"/>
          <p14:tracePt t="117610" x="617538" y="5715000"/>
          <p14:tracePt t="117619" x="617538" y="5697538"/>
          <p14:tracePt t="117636" x="601663" y="5681663"/>
          <p14:tracePt t="117658" x="601663" y="5672138"/>
          <p14:tracePt t="117690" x="601663" y="5656263"/>
          <p14:tracePt t="117706" x="601663" y="5638800"/>
          <p14:tracePt t="117714" x="584200" y="5638800"/>
          <p14:tracePt t="117722" x="584200" y="5630863"/>
          <p14:tracePt t="117738" x="584200" y="5613400"/>
          <p14:tracePt t="117770" x="584200" y="5605463"/>
          <p14:tracePt t="117882" x="584200" y="5588000"/>
          <p14:tracePt t="117954" x="601663" y="5588000"/>
          <p14:tracePt t="117994" x="617538" y="5588000"/>
          <p14:tracePt t="118018" x="627063" y="5588000"/>
          <p14:tracePt t="118042" x="642938" y="5588000"/>
          <p14:tracePt t="118066" x="660400" y="5588000"/>
          <p14:tracePt t="118074" x="660400" y="5605463"/>
          <p14:tracePt t="118098" x="668338" y="5605463"/>
          <p14:tracePt t="118122" x="685800" y="5605463"/>
          <p14:tracePt t="118138" x="693738" y="5605463"/>
          <p14:tracePt t="118154" x="711200" y="5605463"/>
          <p14:tracePt t="118170" x="728663" y="5605463"/>
          <p14:tracePt t="118186" x="736600" y="5605463"/>
          <p14:tracePt t="118194" x="754063" y="5605463"/>
          <p14:tracePt t="118202" x="769938" y="5605463"/>
          <p14:tracePt t="118210" x="779463" y="5605463"/>
          <p14:tracePt t="118220" x="795338" y="5605463"/>
          <p14:tracePt t="118226" x="820738" y="5605463"/>
          <p14:tracePt t="118236" x="838200" y="5605463"/>
          <p14:tracePt t="118242" x="863600" y="5605463"/>
          <p14:tracePt t="118252" x="881063" y="5588000"/>
          <p14:tracePt t="118258" x="906463" y="5588000"/>
          <p14:tracePt t="118274" x="922338" y="5588000"/>
          <p14:tracePt t="118282" x="939800" y="5588000"/>
          <p14:tracePt t="118298" x="947738" y="5588000"/>
          <p14:tracePt t="118322" x="965200" y="5588000"/>
          <p14:tracePt t="118330" x="965200" y="5570538"/>
          <p14:tracePt t="118354" x="973138" y="5570538"/>
          <p14:tracePt t="118386" x="990600" y="5570538"/>
          <p14:tracePt t="118474" x="1008063" y="5570538"/>
          <p14:tracePt t="118570" x="1008063" y="5588000"/>
          <p14:tracePt t="118666" x="1008063" y="5605463"/>
          <p14:tracePt t="118818" x="1008063" y="5613400"/>
          <p14:tracePt t="124995" x="1100138" y="5519738"/>
          <p14:tracePt t="125003" x="1227138" y="5418138"/>
          <p14:tracePt t="125011" x="1379538" y="5326063"/>
          <p14:tracePt t="125019" x="1524000" y="5224463"/>
          <p14:tracePt t="125027" x="1676400" y="5122863"/>
          <p14:tracePt t="125036" x="1846263" y="5046663"/>
          <p14:tracePt t="125043" x="1973263" y="4960938"/>
          <p14:tracePt t="125053" x="2090738" y="4884738"/>
          <p14:tracePt t="125059" x="2235200" y="4818063"/>
          <p14:tracePt t="125068" x="2455863" y="4691063"/>
          <p14:tracePt t="125075" x="2692400" y="4597400"/>
          <p14:tracePt t="125083" x="2776538" y="4554538"/>
          <p14:tracePt t="125091" x="2946400" y="4470400"/>
          <p14:tracePt t="125099" x="3098800" y="4411663"/>
          <p14:tracePt t="125107" x="3225800" y="4360863"/>
          <p14:tracePt t="125115" x="3327400" y="4318000"/>
          <p14:tracePt t="125123" x="3403600" y="4284663"/>
          <p14:tracePt t="125131" x="3487738" y="4259263"/>
          <p14:tracePt t="125140" x="3563938" y="4233863"/>
          <p14:tracePt t="125147" x="3589338" y="4216400"/>
          <p14:tracePt t="125155" x="3649663" y="4208463"/>
          <p14:tracePt t="125163" x="3683000" y="4191000"/>
          <p14:tracePt t="125171" x="3716338" y="4173538"/>
          <p14:tracePt t="125179" x="3741738" y="4165600"/>
          <p14:tracePt t="125187" x="3767138" y="4148138"/>
          <p14:tracePt t="125195" x="3784600" y="4148138"/>
          <p14:tracePt t="125203" x="3802063" y="4132263"/>
          <p14:tracePt t="125219" x="3810000" y="4122738"/>
          <p14:tracePt t="125227" x="3843338" y="4122738"/>
          <p14:tracePt t="125236" x="3868738" y="4106863"/>
          <p14:tracePt t="125243" x="3886200" y="4106863"/>
          <p14:tracePt t="125252" x="3929063" y="4089400"/>
          <p14:tracePt t="125259" x="3962400" y="4081463"/>
          <p14:tracePt t="125269" x="4021138" y="4064000"/>
          <p14:tracePt t="125275" x="4081463" y="4046538"/>
          <p14:tracePt t="125283" x="4132263" y="4038600"/>
          <p14:tracePt t="125291" x="4198938" y="4021138"/>
          <p14:tracePt t="125299" x="4259263" y="3995738"/>
          <p14:tracePt t="125307" x="4325938" y="3979863"/>
          <p14:tracePt t="125315" x="4386263" y="3970338"/>
          <p14:tracePt t="125323" x="4452938" y="3954463"/>
          <p14:tracePt t="125331" x="4597400" y="3911600"/>
          <p14:tracePt t="125339" x="4706938" y="3886200"/>
          <p14:tracePt t="125347" x="4818063" y="3852863"/>
          <p14:tracePt t="125355" x="4960938" y="3843338"/>
          <p14:tracePt t="125363" x="5029200" y="3810000"/>
          <p14:tracePt t="125371" x="5156200" y="3802063"/>
          <p14:tracePt t="125379" x="5249863" y="3767138"/>
          <p14:tracePt t="125387" x="5351463" y="3741738"/>
          <p14:tracePt t="125395" x="5392738" y="3725863"/>
          <p14:tracePt t="125403" x="5443538" y="3700463"/>
          <p14:tracePt t="125411" x="5486400" y="3690938"/>
          <p14:tracePt t="125419" x="5529263" y="3675063"/>
          <p14:tracePt t="125427" x="5554663" y="3657600"/>
          <p14:tracePt t="125436" x="5570538" y="3649663"/>
          <p14:tracePt t="125442" x="5570538" y="3632200"/>
          <p14:tracePt t="125452" x="5588000" y="3614738"/>
          <p14:tracePt t="125707" x="5595938" y="3614738"/>
          <p14:tracePt t="125714" x="5681663" y="3589338"/>
          <p14:tracePt t="125723" x="5783263" y="3548063"/>
          <p14:tracePt t="125731" x="5875338" y="3522663"/>
          <p14:tracePt t="125739" x="5961063" y="3487738"/>
          <p14:tracePt t="125746" x="6062663" y="3479800"/>
          <p14:tracePt t="125755" x="6146800" y="3462338"/>
          <p14:tracePt t="125762" x="6240463" y="3436938"/>
          <p14:tracePt t="125771" x="6408738" y="3421063"/>
          <p14:tracePt t="125778" x="6494463" y="3421063"/>
          <p14:tracePt t="125787" x="6621463" y="3421063"/>
          <p14:tracePt t="125795" x="6773863" y="3421063"/>
          <p14:tracePt t="125803" x="6900863" y="3421063"/>
          <p14:tracePt t="125810" x="7010400" y="3421063"/>
          <p14:tracePt t="125819" x="7078663" y="3436938"/>
          <p14:tracePt t="125826" x="7119938" y="3436938"/>
          <p14:tracePt t="125836" x="7180263" y="3462338"/>
          <p14:tracePt t="125842" x="7231063" y="3479800"/>
          <p14:tracePt t="125852" x="7264400" y="3487738"/>
          <p14:tracePt t="125859" x="7289800" y="3487738"/>
          <p14:tracePt t="125866" x="7307263" y="3505200"/>
          <p14:tracePt t="125874" x="7315200" y="3505200"/>
          <p14:tracePt t="125882" x="7332663" y="3505200"/>
          <p14:tracePt t="125890" x="7358063" y="3505200"/>
          <p14:tracePt t="125898" x="7391400" y="3505200"/>
          <p14:tracePt t="128847" x="7373938" y="3522663"/>
          <p14:tracePt t="128855" x="7358063" y="3522663"/>
          <p14:tracePt t="128871" x="7358063" y="3530600"/>
          <p14:tracePt t="128879" x="7332663" y="3530600"/>
          <p14:tracePt t="128887" x="7315200" y="3530600"/>
          <p14:tracePt t="128895" x="7307263" y="3530600"/>
          <p14:tracePt t="128903" x="7272338" y="3530600"/>
          <p14:tracePt t="128911" x="7264400" y="3530600"/>
          <p14:tracePt t="128920" x="7231063" y="3530600"/>
          <p14:tracePt t="128927" x="7221538" y="3530600"/>
          <p14:tracePt t="128936" x="7188200" y="3522663"/>
          <p14:tracePt t="128943" x="7162800" y="3505200"/>
          <p14:tracePt t="128953" x="7137400" y="3487738"/>
          <p14:tracePt t="128959" x="7119938" y="3462338"/>
          <p14:tracePt t="128969" x="7094538" y="3446463"/>
          <p14:tracePt t="128975" x="7078663" y="3421063"/>
          <p14:tracePt t="128983" x="7069138" y="3411538"/>
          <p14:tracePt t="128992" x="7035800" y="3378200"/>
          <p14:tracePt t="128999" x="7027863" y="3370263"/>
          <p14:tracePt t="129008" x="7010400" y="3335338"/>
          <p14:tracePt t="129015" x="6992938" y="3309938"/>
          <p14:tracePt t="129024" x="6967538" y="3294063"/>
          <p14:tracePt t="129031" x="6967538" y="3268663"/>
          <p14:tracePt t="129039" x="6951663" y="3251200"/>
          <p14:tracePt t="129047" x="6951663" y="3243263"/>
          <p14:tracePt t="129055" x="6942138" y="3225800"/>
          <p14:tracePt t="129063" x="6942138" y="3200400"/>
          <p14:tracePt t="129071" x="6926263" y="3182938"/>
          <p14:tracePt t="129087" x="6926263" y="3167063"/>
          <p14:tracePt t="129103" x="6926263" y="3157538"/>
          <p14:tracePt t="129143" x="6926263" y="3141663"/>
          <p14:tracePt t="134674" x="6908800" y="3141663"/>
          <p14:tracePt t="134682" x="6900863" y="3167063"/>
          <p14:tracePt t="134690" x="6883400" y="3182938"/>
          <p14:tracePt t="134698" x="6858000" y="3200400"/>
          <p14:tracePt t="134706" x="6840538" y="3208338"/>
          <p14:tracePt t="134714" x="6832600" y="3243263"/>
          <p14:tracePt t="134722" x="6815138" y="3243263"/>
          <p14:tracePt t="134730" x="6799263" y="3251200"/>
          <p14:tracePt t="134738" x="6799263" y="3268663"/>
          <p14:tracePt t="134746" x="6789738" y="3268663"/>
          <p14:tracePt t="134754" x="6773863" y="3284538"/>
          <p14:tracePt t="134770" x="6756400" y="3294063"/>
          <p14:tracePt t="134786" x="6748463" y="3309938"/>
          <p14:tracePt t="134810" x="6748463" y="3327400"/>
          <p14:tracePt t="134819" x="6731000" y="3327400"/>
          <p14:tracePt t="134874" x="6731000" y="3335338"/>
          <p14:tracePt t="134914" x="6713538" y="3352800"/>
          <p14:tracePt t="135961" x="6705600" y="3352800"/>
          <p14:tracePt t="135970" x="6688138" y="3327400"/>
          <p14:tracePt t="135978" x="6688138" y="3309938"/>
          <p14:tracePt t="135986" x="6672263" y="3294063"/>
          <p14:tracePt t="135993" x="6662738" y="3284538"/>
          <p14:tracePt t="136010" x="6646863" y="3251200"/>
          <p14:tracePt t="136019" x="6646863" y="3243263"/>
          <p14:tracePt t="136025" x="6637338" y="3225800"/>
          <p14:tracePt t="136033" x="6637338" y="3208338"/>
          <p14:tracePt t="136042" x="6621463" y="3200400"/>
          <p14:tracePt t="136050" x="6621463" y="3167063"/>
          <p14:tracePt t="136058" x="6621463" y="3157538"/>
          <p14:tracePt t="136065" x="6604000" y="3132138"/>
          <p14:tracePt t="136074" x="6604000" y="3116263"/>
          <p14:tracePt t="136081" x="6604000" y="3098800"/>
          <p14:tracePt t="136090" x="6596063" y="3090863"/>
          <p14:tracePt t="136098" x="6596063" y="3073400"/>
          <p14:tracePt t="136106" x="6596063" y="3055938"/>
          <p14:tracePt t="136113" x="6578600" y="3048000"/>
          <p14:tracePt t="136122" x="6578600" y="3030538"/>
          <p14:tracePt t="136129" x="6578600" y="3014663"/>
          <p14:tracePt t="136138" x="6561138" y="3005138"/>
          <p14:tracePt t="136145" x="6561138" y="2989263"/>
          <p14:tracePt t="136154" x="6561138" y="2971800"/>
          <p14:tracePt t="136161" x="6561138" y="2963863"/>
          <p14:tracePt t="136170" x="6561138" y="2946400"/>
          <p14:tracePt t="136177" x="6553200" y="2928938"/>
          <p14:tracePt t="136186" x="6553200" y="2921000"/>
          <p14:tracePt t="136194" x="6553200" y="2903538"/>
          <p14:tracePt t="136210" x="6553200" y="2887663"/>
          <p14:tracePt t="136219" x="6553200" y="2878138"/>
          <p14:tracePt t="136225" x="6553200" y="2862263"/>
          <p14:tracePt t="136242" x="6535738" y="2852738"/>
          <p14:tracePt t="136252" x="6535738" y="2836863"/>
          <p14:tracePt t="136257" x="6535738" y="2819400"/>
          <p14:tracePt t="136273" x="6535738" y="2811463"/>
          <p14:tracePt t="136281" x="6535738" y="2794000"/>
          <p14:tracePt t="136298" x="6535738" y="2776538"/>
          <p14:tracePt t="136314" x="6535738" y="2768600"/>
          <p14:tracePt t="136322" x="6535738" y="2751138"/>
          <p14:tracePt t="136329" x="6535738" y="2735263"/>
          <p14:tracePt t="136345" x="6535738" y="2725738"/>
          <p14:tracePt t="136354" x="6535738" y="2692400"/>
          <p14:tracePt t="136361" x="6535738" y="2684463"/>
          <p14:tracePt t="136370" x="6535738" y="2667000"/>
          <p14:tracePt t="136377" x="6535738" y="2649538"/>
          <p14:tracePt t="136385" x="6535738" y="2641600"/>
          <p14:tracePt t="136393" x="6535738" y="2624138"/>
          <p14:tracePt t="136409" x="6535738" y="2608263"/>
          <p14:tracePt t="136433" x="6535738" y="2598738"/>
          <p14:tracePt t="136449" x="6535738" y="2582863"/>
          <p14:tracePt t="136457" x="6535738" y="2573338"/>
          <p14:tracePt t="136465" x="6553200" y="2573338"/>
          <p14:tracePt t="136473" x="6553200" y="2540000"/>
          <p14:tracePt t="136481" x="6561138" y="2532063"/>
          <p14:tracePt t="136490" x="6578600" y="2497138"/>
          <p14:tracePt t="136497" x="6596063" y="2489200"/>
          <p14:tracePt t="136505" x="6604000" y="2455863"/>
          <p14:tracePt t="136513" x="6621463" y="2430463"/>
          <p14:tracePt t="136521" x="6637338" y="2405063"/>
          <p14:tracePt t="136529" x="6646863" y="2387600"/>
          <p14:tracePt t="136537" x="6662738" y="2362200"/>
          <p14:tracePt t="136545" x="6672263" y="2344738"/>
          <p14:tracePt t="136561" x="6688138" y="2328863"/>
          <p14:tracePt t="136577" x="6705600" y="2319338"/>
          <p14:tracePt t="136617" x="6713538" y="2319338"/>
          <p14:tracePt t="136625" x="6713538" y="2303463"/>
          <p14:tracePt t="136641" x="6731000" y="2293938"/>
          <p14:tracePt t="136649" x="6748463" y="2293938"/>
          <p14:tracePt t="136657" x="6756400" y="2278063"/>
          <p14:tracePt t="136665" x="6773863" y="2260600"/>
          <p14:tracePt t="136673" x="6789738" y="2252663"/>
          <p14:tracePt t="136681" x="6815138" y="2217738"/>
          <p14:tracePt t="136689" x="6832600" y="2209800"/>
          <p14:tracePt t="136697" x="6858000" y="2192338"/>
          <p14:tracePt t="136705" x="6875463" y="2176463"/>
          <p14:tracePt t="136713" x="6883400" y="2166938"/>
          <p14:tracePt t="136721" x="6900863" y="2166938"/>
          <p14:tracePt t="136729" x="6900863" y="2151063"/>
          <p14:tracePt t="136737" x="6908800" y="2133600"/>
          <p14:tracePt t="136753" x="6926263" y="2133600"/>
          <p14:tracePt t="136769" x="6942138" y="2133600"/>
          <p14:tracePt t="136786" x="6951663" y="2125663"/>
          <p14:tracePt t="136803" x="6967538" y="2125663"/>
          <p14:tracePt t="136817" x="6985000" y="2125663"/>
          <p14:tracePt t="136825" x="6992938" y="2125663"/>
          <p14:tracePt t="136833" x="6992938" y="2108200"/>
          <p14:tracePt t="136841" x="7010400" y="2108200"/>
          <p14:tracePt t="136849" x="7027863" y="2108200"/>
          <p14:tracePt t="136857" x="7035800" y="2090738"/>
          <p14:tracePt t="136873" x="7053263" y="2090738"/>
          <p14:tracePt t="136881" x="7069138" y="2082800"/>
          <p14:tracePt t="136889" x="7078663" y="2082800"/>
          <p14:tracePt t="136897" x="7094538" y="2065338"/>
          <p14:tracePt t="136913" x="7112000" y="2057400"/>
          <p14:tracePt t="136921" x="7119938" y="2057400"/>
          <p14:tracePt t="136929" x="7137400" y="2057400"/>
          <p14:tracePt t="136945" x="7154863" y="2039938"/>
          <p14:tracePt t="136953" x="7162800" y="2039938"/>
          <p14:tracePt t="136969" x="7180263" y="2039938"/>
          <p14:tracePt t="136977" x="7188200" y="2039938"/>
          <p14:tracePt t="136986" x="7205663" y="2024063"/>
          <p14:tracePt t="136993" x="7221538" y="2024063"/>
          <p14:tracePt t="137009" x="7231063" y="2024063"/>
          <p14:tracePt t="137019" x="7264400" y="2024063"/>
          <p14:tracePt t="137025" x="7272338" y="2024063"/>
          <p14:tracePt t="137033" x="7289800" y="2024063"/>
          <p14:tracePt t="137041" x="7307263" y="2024063"/>
          <p14:tracePt t="137057" x="7315200" y="2024063"/>
          <p14:tracePt t="137073" x="7332663" y="2024063"/>
          <p14:tracePt t="137089" x="7348538" y="2024063"/>
          <p14:tracePt t="137097" x="7358063" y="2024063"/>
          <p14:tracePt t="137105" x="7373938" y="2024063"/>
          <p14:tracePt t="137121" x="7391400" y="2024063"/>
          <p14:tracePt t="137129" x="7399338" y="2039938"/>
          <p14:tracePt t="137137" x="7416800" y="2039938"/>
          <p14:tracePt t="137145" x="7434263" y="2039938"/>
          <p14:tracePt t="137153" x="7442200" y="2057400"/>
          <p14:tracePt t="137161" x="7459663" y="2057400"/>
          <p14:tracePt t="137170" x="7467600" y="2057400"/>
          <p14:tracePt t="137193" x="7485063" y="2057400"/>
          <p14:tracePt t="137202" x="7485063" y="2065338"/>
          <p14:tracePt t="137209" x="7500938" y="2065338"/>
          <p14:tracePt t="137225" x="7510463" y="2065338"/>
          <p14:tracePt t="137233" x="7526338" y="2082800"/>
          <p14:tracePt t="137249" x="7543800" y="2090738"/>
          <p14:tracePt t="137257" x="7551738" y="2090738"/>
          <p14:tracePt t="137265" x="7551738" y="2108200"/>
          <p14:tracePt t="137273" x="7569200" y="2108200"/>
          <p14:tracePt t="137281" x="7569200" y="2125663"/>
          <p14:tracePt t="137305" x="7586663" y="2133600"/>
          <p14:tracePt t="137353" x="7586663" y="2151063"/>
          <p14:tracePt t="137392" x="7594600" y="2151063"/>
          <p14:tracePt t="137408" x="7594600" y="2166938"/>
          <p14:tracePt t="137473" x="7594600" y="2176463"/>
          <p14:tracePt t="137504" x="7594600" y="2192338"/>
          <p14:tracePt t="137536" x="7594600" y="2209800"/>
          <p14:tracePt t="137568" x="7594600" y="2217738"/>
          <p14:tracePt t="137586" x="7594600" y="2235200"/>
          <p14:tracePt t="137602" x="7594600" y="2252663"/>
          <p14:tracePt t="137616" x="7594600" y="2260600"/>
          <p14:tracePt t="137664" x="7594600" y="2278063"/>
          <p14:tracePt t="137704" x="7594600" y="2293938"/>
          <p14:tracePt t="137768" x="7594600" y="2303463"/>
          <p14:tracePt t="138040" x="7594600" y="2319338"/>
          <p14:tracePt t="138088" x="7586663" y="2319338"/>
          <p14:tracePt t="138128" x="7569200" y="2328863"/>
          <p14:tracePt t="138144" x="7551738" y="2328863"/>
          <p14:tracePt t="138160" x="7551738" y="2344738"/>
          <p14:tracePt t="138184" x="7543800" y="2344738"/>
          <p14:tracePt t="138208" x="7526338" y="2344738"/>
          <p14:tracePt t="138216" x="7526338" y="2362200"/>
          <p14:tracePt t="138224" x="7510463" y="2362200"/>
          <p14:tracePt t="138232" x="7500938" y="2362200"/>
          <p14:tracePt t="138240" x="7485063" y="2370138"/>
          <p14:tracePt t="138248" x="7467600" y="2370138"/>
          <p14:tracePt t="138256" x="7442200" y="2387600"/>
          <p14:tracePt t="138264" x="7434263" y="2387600"/>
          <p14:tracePt t="138272" x="7399338" y="2405063"/>
          <p14:tracePt t="138280" x="7373938" y="2413000"/>
          <p14:tracePt t="138288" x="7348538" y="2430463"/>
          <p14:tracePt t="138296" x="7332663" y="2430463"/>
          <p14:tracePt t="138304" x="7307263" y="2446338"/>
          <p14:tracePt t="138312" x="7289800" y="2446338"/>
          <p14:tracePt t="138320" x="7272338" y="2455863"/>
          <p14:tracePt t="138328" x="7246938" y="2455863"/>
          <p14:tracePt t="138336" x="7231063" y="2455863"/>
          <p14:tracePt t="138344" x="7221538" y="2471738"/>
          <p14:tracePt t="138353" x="7188200" y="2471738"/>
          <p14:tracePt t="138359" x="7162800" y="2471738"/>
          <p14:tracePt t="138369" x="7154863" y="2471738"/>
          <p14:tracePt t="138376" x="7119938" y="2489200"/>
          <p14:tracePt t="138385" x="7094538" y="2489200"/>
          <p14:tracePt t="138392" x="7078663" y="2489200"/>
          <p14:tracePt t="138400" x="7069138" y="2489200"/>
          <p14:tracePt t="138408" x="7053263" y="2489200"/>
          <p14:tracePt t="138416" x="7035800" y="2489200"/>
          <p14:tracePt t="138432" x="7027863" y="2489200"/>
          <p14:tracePt t="138448" x="7010400" y="2489200"/>
          <p14:tracePt t="138472" x="6992938" y="2489200"/>
          <p14:tracePt t="138479" x="6992938" y="2471738"/>
          <p14:tracePt t="138488" x="6985000" y="2471738"/>
          <p14:tracePt t="138512" x="6967538" y="2471738"/>
          <p14:tracePt t="138536" x="6967538" y="2455863"/>
          <p14:tracePt t="138544" x="6951663" y="2455863"/>
          <p14:tracePt t="138584" x="6942138" y="2455863"/>
          <p14:tracePt t="138600" x="6926263" y="2446338"/>
          <p14:tracePt t="138624" x="6908800" y="2446338"/>
          <p14:tracePt t="138632" x="6908800" y="2430463"/>
          <p14:tracePt t="138640" x="6900863" y="2430463"/>
          <p14:tracePt t="138648" x="6883400" y="2413000"/>
          <p14:tracePt t="138663" x="6875463" y="2413000"/>
          <p14:tracePt t="138672" x="6875463" y="2405063"/>
          <p14:tracePt t="138688" x="6858000" y="2405063"/>
          <p14:tracePt t="138696" x="6858000" y="2387600"/>
          <p14:tracePt t="138712" x="6840538" y="2370138"/>
          <p14:tracePt t="138728" x="6840538" y="2362200"/>
          <p14:tracePt t="138736" x="6832600" y="2362200"/>
          <p14:tracePt t="138753" x="6832600" y="2344738"/>
          <p14:tracePt t="138783" x="6832600" y="2328863"/>
          <p14:tracePt t="138799" x="6832600" y="2319338"/>
          <p14:tracePt t="138831" x="6832600" y="2303463"/>
          <p14:tracePt t="138863" x="6832600" y="2293938"/>
          <p14:tracePt t="138903" x="6832600" y="2278063"/>
          <p14:tracePt t="138911" x="6840538" y="2278063"/>
          <p14:tracePt t="138919" x="6875463" y="2278063"/>
          <p14:tracePt t="138927" x="6883400" y="2278063"/>
          <p14:tracePt t="138936" x="6908800" y="2260600"/>
          <p14:tracePt t="138944" x="6951663" y="2260600"/>
          <p14:tracePt t="138953" x="6967538" y="2260600"/>
          <p14:tracePt t="138959" x="7010400" y="2260600"/>
          <p14:tracePt t="138969" x="7053263" y="2260600"/>
          <p14:tracePt t="138975" x="7078663" y="2260600"/>
          <p14:tracePt t="138983" x="7119938" y="2260600"/>
          <p14:tracePt t="138991" x="7154863" y="2260600"/>
          <p14:tracePt t="138999" x="7180263" y="2260600"/>
          <p14:tracePt t="139007" x="7188200" y="2260600"/>
          <p14:tracePt t="139015" x="7221538" y="2260600"/>
          <p14:tracePt t="139023" x="7231063" y="2278063"/>
          <p14:tracePt t="139031" x="7246938" y="2278063"/>
          <p14:tracePt t="139039" x="7264400" y="2278063"/>
          <p14:tracePt t="139047" x="7272338" y="2293938"/>
          <p14:tracePt t="139055" x="7289800" y="2293938"/>
          <p14:tracePt t="139071" x="7307263" y="2293938"/>
          <p14:tracePt t="139087" x="7315200" y="2303463"/>
          <p14:tracePt t="139111" x="7332663" y="2303463"/>
          <p14:tracePt t="139135" x="7348538" y="2303463"/>
          <p14:tracePt t="139143" x="7358063" y="2303463"/>
          <p14:tracePt t="139153" x="7373938" y="2303463"/>
          <p14:tracePt t="139159" x="7391400" y="2303463"/>
          <p14:tracePt t="141197" x="7399338" y="2303463"/>
          <p14:tracePt t="141205" x="7416800" y="2293938"/>
          <p14:tracePt t="141213" x="7434263" y="2293938"/>
          <p14:tracePt t="141221" x="7459663" y="2278063"/>
          <p14:tracePt t="141229" x="7467600" y="2278063"/>
          <p14:tracePt t="141237" x="7500938" y="2278063"/>
          <p14:tracePt t="141245" x="7526338" y="2260600"/>
          <p14:tracePt t="141253" x="7551738" y="2260600"/>
          <p14:tracePt t="141261" x="7569200" y="2260600"/>
          <p14:tracePt t="141270" x="7594600" y="2260600"/>
          <p14:tracePt t="141277" x="7612063" y="2260600"/>
          <p14:tracePt t="141286" x="7637463" y="2260600"/>
          <p14:tracePt t="141302" x="7670800" y="2260600"/>
          <p14:tracePt t="141309" x="7678738" y="2260600"/>
          <p14:tracePt t="141319" x="7696200" y="2260600"/>
          <p14:tracePt t="141325" x="7713663" y="2278063"/>
          <p14:tracePt t="141341" x="7721600" y="2278063"/>
          <p14:tracePt t="141349" x="7739063" y="2278063"/>
          <p14:tracePt t="141358" x="7739063" y="2293938"/>
          <p14:tracePt t="141365" x="7747000" y="2293938"/>
          <p14:tracePt t="141374" x="7764463" y="2303463"/>
          <p14:tracePt t="141390" x="7780338" y="2319338"/>
          <p14:tracePt t="141397" x="7789863" y="2319338"/>
          <p14:tracePt t="141406" x="7789863" y="2328863"/>
          <p14:tracePt t="141422" x="7805738" y="2344738"/>
          <p14:tracePt t="141438" x="7805738" y="2362200"/>
          <p14:tracePt t="141454" x="7823200" y="2362200"/>
          <p14:tracePt t="141462" x="7823200" y="2370138"/>
          <p14:tracePt t="141470" x="7831138" y="2387600"/>
          <p14:tracePt t="141486" x="7831138" y="2405063"/>
          <p14:tracePt t="141494" x="7848600" y="2413000"/>
          <p14:tracePt t="141503" x="7848600" y="2430463"/>
          <p14:tracePt t="141519" x="7866063" y="2446338"/>
          <p14:tracePt t="141533" x="7866063" y="2455863"/>
          <p14:tracePt t="141549" x="7866063" y="2471738"/>
          <p14:tracePt t="141565" x="7866063" y="2489200"/>
          <p14:tracePt t="141574" x="7866063" y="2497138"/>
          <p14:tracePt t="141581" x="7866063" y="2514600"/>
          <p14:tracePt t="141590" x="7866063" y="2532063"/>
          <p14:tracePt t="141597" x="7866063" y="2540000"/>
          <p14:tracePt t="141605" x="7866063" y="2557463"/>
          <p14:tracePt t="141613" x="7866063" y="2573338"/>
          <p14:tracePt t="141621" x="7848600" y="2582863"/>
          <p14:tracePt t="141629" x="7848600" y="2598738"/>
          <p14:tracePt t="141645" x="7831138" y="2608263"/>
          <p14:tracePt t="141661" x="7831138" y="2624138"/>
          <p14:tracePt t="141669" x="7823200" y="2641600"/>
          <p14:tracePt t="141677" x="7805738" y="2641600"/>
          <p14:tracePt t="141686" x="7805738" y="2649538"/>
          <p14:tracePt t="141693" x="7789863" y="2667000"/>
          <p14:tracePt t="141703" x="7780338" y="2667000"/>
          <p14:tracePt t="141710" x="7780338" y="2684463"/>
          <p14:tracePt t="141717" x="7764463" y="2692400"/>
          <p14:tracePt t="141725" x="7747000" y="2692400"/>
          <p14:tracePt t="141733" x="7739063" y="2725738"/>
          <p14:tracePt t="141742" x="7721600" y="2725738"/>
          <p14:tracePt t="141757" x="7713663" y="2735263"/>
          <p14:tracePt t="141773" x="7696200" y="2735263"/>
          <p14:tracePt t="141789" x="7696200" y="2751138"/>
          <p14:tracePt t="141837" x="7678738" y="2751138"/>
          <p14:tracePt t="141861" x="7670800" y="2751138"/>
          <p14:tracePt t="141885" x="7653338" y="2768600"/>
          <p14:tracePt t="141973" x="7637463" y="2768600"/>
          <p14:tracePt t="142029" x="7627938" y="2768600"/>
          <p14:tracePt t="142101" x="7612063" y="2768600"/>
          <p14:tracePt t="142157" x="7594600" y="2768600"/>
          <p14:tracePt t="142221" x="7594600" y="2751138"/>
          <p14:tracePt t="142229" x="7586663" y="2751138"/>
          <p14:tracePt t="142245" x="7569200" y="2751138"/>
          <p14:tracePt t="142261" x="7569200" y="2735263"/>
          <p14:tracePt t="142277" x="7551738" y="2735263"/>
          <p14:tracePt t="142293" x="7551738" y="2725738"/>
          <p14:tracePt t="142341" x="7551738" y="2709863"/>
          <p14:tracePt t="142349" x="7543800" y="2709863"/>
          <p14:tracePt t="142365" x="7543800" y="2692400"/>
          <p14:tracePt t="142381" x="7543800" y="2684463"/>
          <p14:tracePt t="142389" x="7526338" y="2684463"/>
          <p14:tracePt t="142405" x="7526338" y="2667000"/>
          <p14:tracePt t="142429" x="7510463" y="2649538"/>
          <p14:tracePt t="142453" x="7510463" y="2641600"/>
          <p14:tracePt t="142509" x="7500938" y="2641600"/>
          <p14:tracePt t="142516" x="7500938" y="2624138"/>
          <p14:tracePt t="152307" x="7500938" y="2608263"/>
          <p14:tracePt t="152315" x="7500938" y="2598738"/>
          <p14:tracePt t="152331" x="7500938" y="2582863"/>
          <p14:tracePt t="152339" x="7500938" y="2573338"/>
          <p14:tracePt t="152355" x="7500938" y="2557463"/>
          <p14:tracePt t="152363" x="7500938" y="2540000"/>
          <p14:tracePt t="152371" x="7500938" y="2532063"/>
          <p14:tracePt t="152379" x="7500938" y="2514600"/>
          <p14:tracePt t="152387" x="7500938" y="2497138"/>
          <p14:tracePt t="152403" x="7500938" y="2489200"/>
          <p14:tracePt t="152411" x="7500938" y="2471738"/>
          <p14:tracePt t="152420" x="7500938" y="2455863"/>
          <p14:tracePt t="152427" x="7510463" y="2455863"/>
          <p14:tracePt t="152437" x="7510463" y="2446338"/>
          <p14:tracePt t="152443" x="7510463" y="2430463"/>
          <p14:tracePt t="152459" x="7526338" y="2413000"/>
          <p14:tracePt t="152475" x="7526338" y="2405063"/>
          <p14:tracePt t="152483" x="7526338" y="2387600"/>
          <p14:tracePt t="152499" x="7543800" y="2370138"/>
          <p14:tracePt t="152507" x="7543800" y="2362200"/>
          <p14:tracePt t="152523" x="7551738" y="2344738"/>
          <p14:tracePt t="152531" x="7551738" y="2328863"/>
          <p14:tracePt t="152539" x="7569200" y="2319338"/>
          <p14:tracePt t="152547" x="7586663" y="2303463"/>
          <p14:tracePt t="152555" x="7586663" y="2278063"/>
          <p14:tracePt t="152563" x="7594600" y="2260600"/>
          <p14:tracePt t="152571" x="7627938" y="2235200"/>
          <p14:tracePt t="152579" x="7637463" y="2217738"/>
          <p14:tracePt t="152587" x="7653338" y="2192338"/>
          <p14:tracePt t="152595" x="7670800" y="2176463"/>
          <p14:tracePt t="152603" x="7696200" y="2151063"/>
          <p14:tracePt t="152611" x="7713663" y="2133600"/>
          <p14:tracePt t="152619" x="7721600" y="2125663"/>
          <p14:tracePt t="152627" x="7739063" y="2108200"/>
          <p14:tracePt t="152636" x="7739063" y="2090738"/>
          <p14:tracePt t="152643" x="7747000" y="2090738"/>
          <p14:tracePt t="152652" x="7747000" y="2082800"/>
          <p14:tracePt t="152667" x="7764463" y="2082800"/>
          <p14:tracePt t="152675" x="7780338" y="2065338"/>
          <p14:tracePt t="152683" x="7789863" y="2065338"/>
          <p14:tracePt t="152691" x="7805738" y="2057400"/>
          <p14:tracePt t="152699" x="7823200" y="2057400"/>
          <p14:tracePt t="152707" x="7831138" y="2039938"/>
          <p14:tracePt t="152714" x="7848600" y="2039938"/>
          <p14:tracePt t="152723" x="7874000" y="2024063"/>
          <p14:tracePt t="152731" x="7891463" y="2014538"/>
          <p14:tracePt t="152739" x="7916863" y="2014538"/>
          <p14:tracePt t="152747" x="7950200" y="1998663"/>
          <p14:tracePt t="152755" x="7975600" y="1981200"/>
          <p14:tracePt t="152763" x="8001000" y="1981200"/>
          <p14:tracePt t="152770" x="8043863" y="1973263"/>
          <p14:tracePt t="152779" x="8069263" y="1955800"/>
          <p14:tracePt t="152786" x="8110538" y="1955800"/>
          <p14:tracePt t="152794" x="8145463" y="1938338"/>
          <p14:tracePt t="152803" x="8186738" y="1930400"/>
          <p14:tracePt t="152811" x="8237538" y="1912938"/>
          <p14:tracePt t="152819" x="8262938" y="1912938"/>
          <p14:tracePt t="152827" x="8305800" y="1897063"/>
          <p14:tracePt t="152836" x="8364538" y="1887538"/>
          <p14:tracePt t="152842" x="8382000" y="1887538"/>
          <p14:tracePt t="152850" x="8424863" y="1871663"/>
          <p14:tracePt t="152859" x="8466138" y="1871663"/>
          <p14:tracePt t="152869" x="8509000" y="1871663"/>
          <p14:tracePt t="152875" x="8534400" y="1871663"/>
          <p14:tracePt t="152883" x="8559800" y="1871663"/>
          <p14:tracePt t="152891" x="8585200" y="1854200"/>
          <p14:tracePt t="152899" x="8628063" y="1854200"/>
          <p14:tracePt t="152907" x="8643938" y="1854200"/>
          <p14:tracePt t="152915" x="8686800" y="1854200"/>
          <p14:tracePt t="152923" x="8712200" y="1854200"/>
          <p14:tracePt t="152930" x="8745538" y="1854200"/>
          <p14:tracePt t="152939" x="8770938" y="1854200"/>
          <p14:tracePt t="152946" x="8796338" y="1854200"/>
          <p14:tracePt t="152955" x="8821738" y="1854200"/>
          <p14:tracePt t="152963" x="8864600" y="1854200"/>
          <p14:tracePt t="152971" x="8897938" y="1854200"/>
          <p14:tracePt t="152978" x="8923338" y="1854200"/>
          <p14:tracePt t="152986" x="8948738" y="1854200"/>
          <p14:tracePt t="152995" x="8983663" y="1871663"/>
          <p14:tracePt t="153003" x="9009063" y="1871663"/>
          <p14:tracePt t="153011" x="9034463" y="1871663"/>
          <p14:tracePt t="153019" x="9067800" y="1887538"/>
          <p14:tracePt t="153026" x="9093200" y="1887538"/>
          <p14:tracePt t="153036" x="9101138" y="1897063"/>
          <p14:tracePt t="153042" x="9136063" y="1897063"/>
          <p14:tracePt t="153053" x="9144000" y="1912938"/>
          <p14:tracePt t="153058" x="9177338" y="1930400"/>
          <p14:tracePt t="153069" x="9186863" y="1938338"/>
          <p14:tracePt t="153074" x="9202738" y="1938338"/>
          <p14:tracePt t="153086" x="9220200" y="1955800"/>
          <p14:tracePt t="153090" x="9245600" y="1973263"/>
          <p14:tracePt t="153103" x="9263063" y="1981200"/>
          <p14:tracePt t="153106" x="9271000" y="1981200"/>
          <p14:tracePt t="153119" x="9304338" y="1998663"/>
          <p14:tracePt t="153122" x="9313863" y="2014538"/>
          <p14:tracePt t="153136" x="9329738" y="2014538"/>
          <p14:tracePt t="153138" x="9347200" y="2024063"/>
          <p14:tracePt t="153153" x="9355138" y="2024063"/>
          <p14:tracePt t="153154" x="9355138" y="2039938"/>
          <p14:tracePt t="153169" x="9372600" y="2039938"/>
          <p14:tracePt t="153170" x="9380538" y="2057400"/>
          <p14:tracePt t="153187" x="9398000" y="2057400"/>
          <p14:tracePt t="153194" x="9415463" y="2065338"/>
          <p14:tracePt t="153210" x="9415463" y="2082800"/>
          <p14:tracePt t="153220" x="9423400" y="2082800"/>
          <p14:tracePt t="153227" x="9440863" y="2090738"/>
          <p14:tracePt t="153242" x="9456738" y="2108200"/>
          <p14:tracePt t="153250" x="9456738" y="2125663"/>
          <p14:tracePt t="153258" x="9466263" y="2125663"/>
          <p14:tracePt t="153266" x="9466263" y="2133600"/>
          <p14:tracePt t="153274" x="9466263" y="2151063"/>
          <p14:tracePt t="153290" x="9482138" y="2166938"/>
          <p14:tracePt t="153298" x="9482138" y="2176463"/>
          <p14:tracePt t="153306" x="9482138" y="2192338"/>
          <p14:tracePt t="153322" x="9482138" y="2209800"/>
          <p14:tracePt t="153338" x="9482138" y="2217738"/>
          <p14:tracePt t="153354" x="9482138" y="2235200"/>
          <p14:tracePt t="153378" x="9482138" y="2252663"/>
          <p14:tracePt t="153570" x="9482138" y="2235200"/>
          <p14:tracePt t="153586" x="9482138" y="2217738"/>
          <p14:tracePt t="153594" x="9482138" y="2209800"/>
          <p14:tracePt t="153603" x="9482138" y="2192338"/>
          <p14:tracePt t="153610" x="9482138" y="2166938"/>
          <p14:tracePt t="162274" x="9466263" y="2166938"/>
          <p14:tracePt t="162282" x="9398000" y="2176463"/>
          <p14:tracePt t="162290" x="9329738" y="2192338"/>
          <p14:tracePt t="162298" x="9288463" y="2217738"/>
          <p14:tracePt t="162306" x="9228138" y="2235200"/>
          <p14:tracePt t="162314" x="9186863" y="2260600"/>
          <p14:tracePt t="162322" x="9136063" y="2278063"/>
          <p14:tracePt t="162330" x="9093200" y="2303463"/>
          <p14:tracePt t="162338" x="9034463" y="2328863"/>
          <p14:tracePt t="162346" x="8983663" y="2344738"/>
          <p14:tracePt t="162354" x="8897938" y="2387600"/>
          <p14:tracePt t="162362" x="8821738" y="2413000"/>
          <p14:tracePt t="162371" x="8755063" y="2446338"/>
          <p14:tracePt t="162378" x="8712200" y="2455863"/>
          <p14:tracePt t="162386" x="8669338" y="2497138"/>
          <p14:tracePt t="162394" x="8618538" y="2514600"/>
          <p14:tracePt t="162403" x="8585200" y="2532063"/>
          <p14:tracePt t="162410" x="8542338" y="2557463"/>
          <p14:tracePt t="162420" x="8516938" y="2573338"/>
          <p14:tracePt t="162426" x="8491538" y="2582863"/>
          <p14:tracePt t="162434" x="8475663" y="2582863"/>
          <p14:tracePt t="162442" x="8466138" y="2598738"/>
          <p14:tracePt t="162458" x="8450263" y="2598738"/>
          <p14:tracePt t="162466" x="8450263" y="2608263"/>
          <p14:tracePt t="162482" x="8432800" y="2608263"/>
          <p14:tracePt t="162538" x="8432800" y="2624138"/>
          <p14:tracePt t="162698" x="8432800" y="2608263"/>
          <p14:tracePt t="162881" x="8432800" y="2624138"/>
          <p14:tracePt t="162898" x="8424863" y="2641600"/>
          <p14:tracePt t="162906" x="8424863" y="2649538"/>
          <p14:tracePt t="162914" x="8407400" y="2667000"/>
          <p14:tracePt t="162938" x="8407400" y="2684463"/>
          <p14:tracePt t="162954" x="8389938" y="2692400"/>
          <p14:tracePt t="162978" x="8389938" y="2709863"/>
          <p14:tracePt t="163161" x="8389938" y="2692400"/>
          <p14:tracePt t="163170" x="8407400" y="2692400"/>
          <p14:tracePt t="163177" x="8407400" y="2684463"/>
          <p14:tracePt t="163186" x="8424863" y="2649538"/>
          <p14:tracePt t="163194" x="8450263" y="2641600"/>
          <p14:tracePt t="163203" x="8475663" y="2608263"/>
          <p14:tracePt t="163210" x="8516938" y="2598738"/>
          <p14:tracePt t="163219" x="8559800" y="2573338"/>
          <p14:tracePt t="163225" x="8618538" y="2532063"/>
          <p14:tracePt t="163234" x="8686800" y="2497138"/>
          <p14:tracePt t="163242" x="8755063" y="2471738"/>
          <p14:tracePt t="163249" x="8839200" y="2430463"/>
          <p14:tracePt t="163258" x="8923338" y="2405063"/>
          <p14:tracePt t="163266" x="9024938" y="2370138"/>
          <p14:tracePt t="163274" x="9101138" y="2344738"/>
          <p14:tracePt t="163282" x="9202738" y="2319338"/>
          <p14:tracePt t="163290" x="9288463" y="2303463"/>
          <p14:tracePt t="163298" x="9380538" y="2278063"/>
          <p14:tracePt t="163305" x="9466263" y="2260600"/>
          <p14:tracePt t="163314" x="9542463" y="2252663"/>
          <p14:tracePt t="163322" x="9593263" y="2235200"/>
          <p14:tracePt t="163329" x="9652000" y="2235200"/>
          <p14:tracePt t="163338" x="9702800" y="2217738"/>
          <p14:tracePt t="163345" x="9761538" y="2217738"/>
          <p14:tracePt t="163353" x="9821863" y="2217738"/>
          <p14:tracePt t="163361" x="9872663" y="2217738"/>
          <p14:tracePt t="163370" x="9931400" y="2217738"/>
          <p14:tracePt t="163377" x="9982200" y="2217738"/>
          <p14:tracePt t="163386" x="10058400" y="2217738"/>
          <p14:tracePt t="163393" x="10109200" y="2217738"/>
          <p14:tracePt t="163403" x="10142538" y="2217738"/>
          <p14:tracePt t="163409" x="10193338" y="2217738"/>
          <p14:tracePt t="163420" x="10236200" y="2217738"/>
          <p14:tracePt t="163425" x="10294938" y="2217738"/>
          <p14:tracePt t="163436" x="10337800" y="2217738"/>
          <p14:tracePt t="163441" x="10380663" y="2235200"/>
          <p14:tracePt t="163453" x="10406063" y="2252663"/>
          <p14:tracePt t="163457" x="10431463" y="2252663"/>
          <p14:tracePt t="163470" x="10456863" y="2260600"/>
          <p14:tracePt t="163473" x="10498138" y="2278063"/>
          <p14:tracePt t="163486" x="10515600" y="2293938"/>
          <p14:tracePt t="163489" x="10533063" y="2303463"/>
          <p14:tracePt t="163503" x="10558463" y="2319338"/>
          <p14:tracePt t="163505" x="10558463" y="2328863"/>
          <p14:tracePt t="163519" x="10574338" y="2328863"/>
          <p14:tracePt t="163521" x="10583863" y="2344738"/>
          <p14:tracePt t="163537" x="10583863" y="2362200"/>
          <p14:tracePt t="163569" x="10583863" y="2370138"/>
          <p14:tracePt t="163609" x="10583863" y="2387600"/>
          <p14:tracePt t="163737" x="10574338" y="2387600"/>
          <p14:tracePt t="163800" x="10574338" y="2370138"/>
          <p14:tracePt t="163825" x="10574338" y="2362200"/>
          <p14:tracePt t="163841" x="10574338" y="2344738"/>
          <p14:tracePt t="165904" x="10541000" y="2344738"/>
          <p14:tracePt t="165912" x="10498138" y="2362200"/>
          <p14:tracePt t="165920" x="10456863" y="2370138"/>
          <p14:tracePt t="165928" x="10406063" y="2387600"/>
          <p14:tracePt t="165937" x="10320338" y="2413000"/>
          <p14:tracePt t="165944" x="10236200" y="2430463"/>
          <p14:tracePt t="165953" x="10167938" y="2455863"/>
          <p14:tracePt t="165960" x="10066338" y="2489200"/>
          <p14:tracePt t="165970" x="9982200" y="2514600"/>
          <p14:tracePt t="165976" x="9829800" y="2573338"/>
          <p14:tracePt t="165984" x="9761538" y="2598738"/>
          <p14:tracePt t="165992" x="9618663" y="2641600"/>
          <p14:tracePt t="166000" x="9499600" y="2684463"/>
          <p14:tracePt t="166008" x="9372600" y="2725738"/>
          <p14:tracePt t="166016" x="9271000" y="2768600"/>
          <p14:tracePt t="166024" x="9101138" y="2836863"/>
          <p14:tracePt t="166032" x="9034463" y="2852738"/>
          <p14:tracePt t="166041" x="8940800" y="2887663"/>
          <p14:tracePt t="166048" x="8839200" y="2928938"/>
          <p14:tracePt t="166057" x="8745538" y="2971800"/>
          <p14:tracePt t="166064" x="8643938" y="3005138"/>
          <p14:tracePt t="166072" x="8577263" y="3048000"/>
          <p14:tracePt t="166080" x="8475663" y="3073400"/>
          <p14:tracePt t="166088" x="8424863" y="3098800"/>
          <p14:tracePt t="166096" x="8364538" y="3132138"/>
          <p14:tracePt t="166104" x="8339138" y="3141663"/>
          <p14:tracePt t="166112" x="8280400" y="3167063"/>
          <p14:tracePt t="166120" x="8237538" y="3182938"/>
          <p14:tracePt t="166128" x="8212138" y="3200400"/>
          <p14:tracePt t="166136" x="8196263" y="3208338"/>
          <p14:tracePt t="166144" x="8170863" y="3208338"/>
          <p14:tracePt t="166153" x="8153400" y="3225800"/>
          <p14:tracePt t="166160" x="8145463" y="3225800"/>
          <p14:tracePt t="166176" x="8128000" y="3243263"/>
          <p14:tracePt t="169922" x="8102600" y="3243263"/>
          <p14:tracePt t="169931" x="8085138" y="3243263"/>
          <p14:tracePt t="169938" x="8069263" y="3251200"/>
          <p14:tracePt t="169947" x="8043863" y="3268663"/>
          <p14:tracePt t="169955" x="8018463" y="3268663"/>
          <p14:tracePt t="169963" x="8001000" y="3268663"/>
          <p14:tracePt t="169971" x="7975600" y="3284538"/>
          <p14:tracePt t="169978" x="7950200" y="3284538"/>
          <p14:tracePt t="169987" x="7916863" y="3284538"/>
          <p14:tracePt t="169995" x="7891463" y="3284538"/>
          <p14:tracePt t="170003" x="7831138" y="3284538"/>
          <p14:tracePt t="170010" x="7823200" y="3268663"/>
          <p14:tracePt t="170020" x="7780338" y="3243263"/>
          <p14:tracePt t="170026" x="7764463" y="3208338"/>
          <p14:tracePt t="170036" x="7747000" y="3167063"/>
          <p14:tracePt t="170042" x="7739063" y="3116263"/>
          <p14:tracePt t="170051" x="7739063" y="3073400"/>
          <p14:tracePt t="170058" x="7739063" y="3048000"/>
          <p14:tracePt t="170066" x="7739063" y="2963863"/>
          <p14:tracePt t="170075" x="7739063" y="2928938"/>
          <p14:tracePt t="170082" x="7739063" y="2887663"/>
          <p14:tracePt t="170090" x="7739063" y="2852738"/>
          <p14:tracePt t="170099" x="7739063" y="2819400"/>
          <p14:tracePt t="170107" x="7747000" y="2776538"/>
          <p14:tracePt t="170115" x="7780338" y="2735263"/>
          <p14:tracePt t="170122" x="7789863" y="2725738"/>
          <p14:tracePt t="170131" x="7805738" y="2692400"/>
          <p14:tracePt t="170138" x="7831138" y="2684463"/>
          <p14:tracePt t="170146" x="7848600" y="2667000"/>
          <p14:tracePt t="170154" x="7874000" y="2641600"/>
          <p14:tracePt t="170162" x="7907338" y="2641600"/>
          <p14:tracePt t="170170" x="7916863" y="2624138"/>
          <p14:tracePt t="170179" x="7950200" y="2624138"/>
          <p14:tracePt t="170186" x="7975600" y="2624138"/>
          <p14:tracePt t="170195" x="7993063" y="2624138"/>
          <p14:tracePt t="170203" x="8018463" y="2624138"/>
          <p14:tracePt t="170210" x="8026400" y="2624138"/>
          <p14:tracePt t="170220" x="8043863" y="2624138"/>
          <p14:tracePt t="170226" x="8059738" y="2624138"/>
          <p14:tracePt t="170242" x="8069263" y="2624138"/>
          <p14:tracePt t="170250" x="8069263" y="2641600"/>
          <p14:tracePt t="170266" x="8085138" y="2641600"/>
          <p14:tracePt t="170274" x="8085138" y="2649538"/>
          <p14:tracePt t="170306" x="8085138" y="2667000"/>
          <p14:tracePt t="170338" x="8085138" y="2684463"/>
          <p14:tracePt t="170346" x="8102600" y="2684463"/>
          <p14:tracePt t="173103" x="8085138" y="2692400"/>
          <p14:tracePt t="173111" x="8085138" y="2725738"/>
          <p14:tracePt t="173120" x="8069263" y="2735263"/>
          <p14:tracePt t="173127" x="8069263" y="2751138"/>
          <p14:tracePt t="173136" x="8059738" y="2768600"/>
          <p14:tracePt t="173143" x="8043863" y="2776538"/>
          <p14:tracePt t="173153" x="8043863" y="2794000"/>
          <p14:tracePt t="173159" x="8018463" y="2811463"/>
          <p14:tracePt t="173167" x="8001000" y="2819400"/>
          <p14:tracePt t="173175" x="7993063" y="2852738"/>
          <p14:tracePt t="173183" x="7958138" y="2878138"/>
          <p14:tracePt t="173191" x="7950200" y="2903538"/>
          <p14:tracePt t="173199" x="7932738" y="2921000"/>
          <p14:tracePt t="173207" x="7916863" y="2946400"/>
          <p14:tracePt t="173215" x="7907338" y="2963863"/>
          <p14:tracePt t="173223" x="7891463" y="2971800"/>
          <p14:tracePt t="173231" x="7874000" y="2989263"/>
          <p14:tracePt t="173239" x="7874000" y="3005138"/>
          <p14:tracePt t="173247" x="7866063" y="3005138"/>
          <p14:tracePt t="173255" x="7848600" y="3005138"/>
          <p14:tracePt t="173263" x="7848600" y="3014663"/>
          <p14:tracePt t="173279" x="7831138" y="3014663"/>
          <p14:tracePt t="173375" x="7823200" y="3014663"/>
          <p14:tracePt t="173391" x="7823200" y="3005138"/>
          <p14:tracePt t="173431" x="7823200" y="2989263"/>
          <p14:tracePt t="173455" x="7831138" y="2989263"/>
          <p14:tracePt t="173471" x="7831138" y="2971800"/>
          <p14:tracePt t="173503" x="7848600" y="2971800"/>
          <p14:tracePt t="175117" x="7848600" y="2989263"/>
          <p14:tracePt t="175125" x="7831138" y="3005138"/>
          <p14:tracePt t="175133" x="7805738" y="3030538"/>
          <p14:tracePt t="175142" x="7789863" y="3048000"/>
          <p14:tracePt t="175149" x="7780338" y="3073400"/>
          <p14:tracePt t="175158" x="7764463" y="3090863"/>
          <p14:tracePt t="175165" x="7721600" y="3116263"/>
          <p14:tracePt t="175173" x="7713663" y="3141663"/>
          <p14:tracePt t="175181" x="7670800" y="3182938"/>
          <p14:tracePt t="175190" x="7627938" y="3208338"/>
          <p14:tracePt t="175197" x="7612063" y="3243263"/>
          <p14:tracePt t="175206" x="7586663" y="3268663"/>
          <p14:tracePt t="175214" x="7551738" y="3284538"/>
          <p14:tracePt t="175221" x="7510463" y="3309938"/>
          <p14:tracePt t="175229" x="7485063" y="3327400"/>
          <p14:tracePt t="175238" x="7459663" y="3335338"/>
          <p14:tracePt t="175245" x="7434263" y="3352800"/>
          <p14:tracePt t="175254" x="7416800" y="3352800"/>
          <p14:tracePt t="175262" x="7391400" y="3370263"/>
          <p14:tracePt t="175270" x="7358063" y="3370263"/>
          <p14:tracePt t="175277" x="7348538" y="3378200"/>
          <p14:tracePt t="175286" x="7315200" y="3378200"/>
          <p14:tracePt t="175294" x="7289800" y="3378200"/>
          <p14:tracePt t="175303" x="7272338" y="3395663"/>
          <p14:tracePt t="175310" x="7264400" y="3395663"/>
          <p14:tracePt t="175319" x="7246938" y="3395663"/>
          <p14:tracePt t="175326" x="7231063" y="3411538"/>
          <p14:tracePt t="175333" x="7221538" y="3411538"/>
          <p14:tracePt t="175342" x="7205663" y="3411538"/>
          <p14:tracePt t="175349" x="7188200" y="3421063"/>
          <p14:tracePt t="175358" x="7180263" y="3421063"/>
          <p14:tracePt t="175365" x="7162800" y="3421063"/>
          <p14:tracePt t="175373" x="7154863" y="3436938"/>
          <p14:tracePt t="175381" x="7137400" y="3436938"/>
          <p14:tracePt t="175389" x="7112000" y="3436938"/>
          <p14:tracePt t="175397" x="7094538" y="3436938"/>
          <p14:tracePt t="175406" x="7078663" y="3436938"/>
          <p14:tracePt t="175422" x="7069138" y="3436938"/>
          <p14:tracePt t="175430" x="7053263" y="3436938"/>
          <p14:tracePt t="175438" x="7035800" y="3436938"/>
          <p14:tracePt t="175445" x="7027863" y="3436938"/>
          <p14:tracePt t="175454" x="7010400" y="3436938"/>
          <p14:tracePt t="175470" x="6992938" y="3436938"/>
          <p14:tracePt t="175478" x="6985000" y="3436938"/>
          <p14:tracePt t="175502" x="6967538" y="3436938"/>
          <p14:tracePt t="175509" x="6967538" y="3421063"/>
          <p14:tracePt t="175525" x="6951663" y="3421063"/>
          <p14:tracePt t="175541" x="6942138" y="3411538"/>
          <p14:tracePt t="175565" x="6926263" y="3411538"/>
          <p14:tracePt t="175582" x="6926263" y="3395663"/>
          <p14:tracePt t="175598" x="6908800" y="3395663"/>
          <p14:tracePt t="175621" x="6908800" y="3378200"/>
          <p14:tracePt t="175629" x="6900863" y="3378200"/>
          <p14:tracePt t="175645" x="6900863" y="3370263"/>
          <p14:tracePt t="175653" x="6883400" y="3370263"/>
          <p14:tracePt t="175662" x="6883400" y="3352800"/>
          <p14:tracePt t="175677" x="6883400" y="3335338"/>
          <p14:tracePt t="175686" x="6875463" y="3335338"/>
          <p14:tracePt t="175693" x="6875463" y="3327400"/>
          <p14:tracePt t="175710" x="6858000" y="3309938"/>
          <p14:tracePt t="175725" x="6858000" y="3294063"/>
          <p14:tracePt t="175741" x="6840538" y="3284538"/>
          <p14:tracePt t="175749" x="6840538" y="3268663"/>
          <p14:tracePt t="175757" x="6840538" y="3251200"/>
          <p14:tracePt t="175765" x="6832600" y="3243263"/>
          <p14:tracePt t="175773" x="6832600" y="3225800"/>
          <p14:tracePt t="175782" x="6832600" y="3208338"/>
          <p14:tracePt t="175789" x="6815138" y="3208338"/>
          <p14:tracePt t="175797" x="6815138" y="3200400"/>
          <p14:tracePt t="175805" x="6815138" y="3182938"/>
          <p14:tracePt t="175813" x="6815138" y="3167063"/>
          <p14:tracePt t="175829" x="6815138" y="3157538"/>
          <p14:tracePt t="175837" x="6815138" y="3141663"/>
          <p14:tracePt t="175845" x="6799263" y="3132138"/>
          <p14:tracePt t="175853" x="6799263" y="3116263"/>
          <p14:tracePt t="175870" x="6799263" y="3098800"/>
          <p14:tracePt t="175877" x="6799263" y="3090863"/>
          <p14:tracePt t="175886" x="6799263" y="3073400"/>
          <p14:tracePt t="175893" x="6799263" y="3055938"/>
          <p14:tracePt t="175903" x="6799263" y="3030538"/>
          <p14:tracePt t="175909" x="6799263" y="3014663"/>
          <p14:tracePt t="175925" x="6799263" y="3005138"/>
          <p14:tracePt t="175933" x="6799263" y="2989263"/>
          <p14:tracePt t="175941" x="6799263" y="2971800"/>
          <p14:tracePt t="175949" x="6799263" y="2963863"/>
          <p14:tracePt t="175965" x="6799263" y="2928938"/>
          <p14:tracePt t="175973" x="6799263" y="2921000"/>
          <p14:tracePt t="175981" x="6799263" y="2887663"/>
          <p14:tracePt t="175989" x="6815138" y="2878138"/>
          <p14:tracePt t="175997" x="6815138" y="2852738"/>
          <p14:tracePt t="176006" x="6832600" y="2836863"/>
          <p14:tracePt t="176013" x="6840538" y="2819400"/>
          <p14:tracePt t="176022" x="6840538" y="2794000"/>
          <p14:tracePt t="176029" x="6858000" y="2776538"/>
          <p14:tracePt t="176037" x="6875463" y="2751138"/>
          <p14:tracePt t="176045" x="6883400" y="2725738"/>
          <p14:tracePt t="176053" x="6900863" y="2709863"/>
          <p14:tracePt t="176061" x="6908800" y="2692400"/>
          <p14:tracePt t="176069" x="6926263" y="2667000"/>
          <p14:tracePt t="176077" x="6942138" y="2641600"/>
          <p14:tracePt t="176087" x="6951663" y="2608263"/>
          <p14:tracePt t="176093" x="6985000" y="2573338"/>
          <p14:tracePt t="176103" x="6992938" y="2557463"/>
          <p14:tracePt t="176109" x="7010400" y="2532063"/>
          <p14:tracePt t="176117" x="7035800" y="2497138"/>
          <p14:tracePt t="176125" x="7053263" y="2471738"/>
          <p14:tracePt t="176133" x="7069138" y="2455863"/>
          <p14:tracePt t="176141" x="7078663" y="2430463"/>
          <p14:tracePt t="176149" x="7094538" y="2413000"/>
          <p14:tracePt t="176157" x="7112000" y="2405063"/>
          <p14:tracePt t="176165" x="7112000" y="2387600"/>
          <p14:tracePt t="176173" x="7119938" y="2370138"/>
          <p14:tracePt t="176181" x="7137400" y="2362200"/>
          <p14:tracePt t="176189" x="7154863" y="2344738"/>
          <p14:tracePt t="176197" x="7162800" y="2328863"/>
          <p14:tracePt t="176205" x="7180263" y="2319338"/>
          <p14:tracePt t="176213" x="7205663" y="2303463"/>
          <p14:tracePt t="176221" x="7221538" y="2278063"/>
          <p14:tracePt t="176229" x="7246938" y="2260600"/>
          <p14:tracePt t="176237" x="7264400" y="2252663"/>
          <p14:tracePt t="176245" x="7272338" y="2235200"/>
          <p14:tracePt t="176253" x="7307263" y="2217738"/>
          <p14:tracePt t="176261" x="7315200" y="2209800"/>
          <p14:tracePt t="176269" x="7332663" y="2192338"/>
          <p14:tracePt t="176286" x="7348538" y="2176463"/>
          <p14:tracePt t="176293" x="7358063" y="2166938"/>
          <p14:tracePt t="176302" x="7373938" y="2166938"/>
          <p14:tracePt t="176309" x="7391400" y="2166938"/>
          <p14:tracePt t="176317" x="7399338" y="2151063"/>
          <p14:tracePt t="176325" x="7416800" y="2151063"/>
          <p14:tracePt t="176333" x="7434263" y="2151063"/>
          <p14:tracePt t="176341" x="7442200" y="2151063"/>
          <p14:tracePt t="176349" x="7442200" y="2133600"/>
          <p14:tracePt t="176357" x="7459663" y="2133600"/>
          <p14:tracePt t="176365" x="7467600" y="2133600"/>
          <p14:tracePt t="176373" x="7485063" y="2133600"/>
          <p14:tracePt t="176381" x="7500938" y="2125663"/>
          <p14:tracePt t="176389" x="7510463" y="2125663"/>
          <p14:tracePt t="176397" x="7526338" y="2125663"/>
          <p14:tracePt t="176405" x="7543800" y="2108200"/>
          <p14:tracePt t="176413" x="7569200" y="2108200"/>
          <p14:tracePt t="176429" x="7594600" y="2108200"/>
          <p14:tracePt t="176437" x="7612063" y="2108200"/>
          <p14:tracePt t="176445" x="7627938" y="2108200"/>
          <p14:tracePt t="176453" x="7637463" y="2108200"/>
          <p14:tracePt t="176461" x="7653338" y="2108200"/>
          <p14:tracePt t="176469" x="7670800" y="2108200"/>
          <p14:tracePt t="176477" x="7678738" y="2108200"/>
          <p14:tracePt t="176486" x="7696200" y="2108200"/>
          <p14:tracePt t="176493" x="7713663" y="2108200"/>
          <p14:tracePt t="176501" x="7721600" y="2108200"/>
          <p14:tracePt t="176509" x="7739063" y="2125663"/>
          <p14:tracePt t="176517" x="7747000" y="2125663"/>
          <p14:tracePt t="176525" x="7747000" y="2133600"/>
          <p14:tracePt t="176533" x="7764463" y="2151063"/>
          <p14:tracePt t="176541" x="7780338" y="2151063"/>
          <p14:tracePt t="176549" x="7789863" y="2166938"/>
          <p14:tracePt t="176557" x="7789863" y="2176463"/>
          <p14:tracePt t="176565" x="7805738" y="2176463"/>
          <p14:tracePt t="176573" x="7823200" y="2192338"/>
          <p14:tracePt t="176581" x="7823200" y="2209800"/>
          <p14:tracePt t="176588" x="7831138" y="2217738"/>
          <p14:tracePt t="176597" x="7831138" y="2235200"/>
          <p14:tracePt t="176605" x="7848600" y="2235200"/>
          <p14:tracePt t="176613" x="7866063" y="2252663"/>
          <p14:tracePt t="176621" x="7866063" y="2260600"/>
          <p14:tracePt t="176629" x="7874000" y="2293938"/>
          <p14:tracePt t="176637" x="7874000" y="2303463"/>
          <p14:tracePt t="176645" x="7874000" y="2319338"/>
          <p14:tracePt t="176653" x="7891463" y="2328863"/>
          <p14:tracePt t="176661" x="7891463" y="2344738"/>
          <p14:tracePt t="176670" x="7891463" y="2362200"/>
          <p14:tracePt t="176676" x="7907338" y="2387600"/>
          <p14:tracePt t="176687" x="7907338" y="2405063"/>
          <p14:tracePt t="176693" x="7907338" y="2413000"/>
          <p14:tracePt t="176703" x="7916863" y="2446338"/>
          <p14:tracePt t="176709" x="7916863" y="2455863"/>
          <p14:tracePt t="176720" x="7916863" y="2471738"/>
          <p14:tracePt t="176725" x="7916863" y="2497138"/>
          <p14:tracePt t="176736" x="7916863" y="2514600"/>
          <p14:tracePt t="176741" x="7932738" y="2532063"/>
          <p14:tracePt t="176753" x="7932738" y="2540000"/>
          <p14:tracePt t="176756" x="7932738" y="2557463"/>
          <p14:tracePt t="176770" x="7932738" y="2573338"/>
          <p14:tracePt t="176781" x="7932738" y="2582863"/>
          <p14:tracePt t="176788" x="7932738" y="2598738"/>
          <p14:tracePt t="176796" x="7932738" y="2608263"/>
          <p14:tracePt t="176805" x="7932738" y="2624138"/>
          <p14:tracePt t="176812" x="7932738" y="2641600"/>
          <p14:tracePt t="176821" x="7932738" y="2649538"/>
          <p14:tracePt t="176828" x="7932738" y="2667000"/>
          <p14:tracePt t="176837" x="7932738" y="2684463"/>
          <p14:tracePt t="176844" x="7932738" y="2692400"/>
          <p14:tracePt t="176861" x="7932738" y="2725738"/>
          <p14:tracePt t="176870" x="7916863" y="2735263"/>
          <p14:tracePt t="176876" x="7916863" y="2751138"/>
          <p14:tracePt t="176886" x="7916863" y="2768600"/>
          <p14:tracePt t="176892" x="7907338" y="2776538"/>
          <p14:tracePt t="176901" x="7907338" y="2794000"/>
          <p14:tracePt t="176909" x="7891463" y="2794000"/>
          <p14:tracePt t="176916" x="7891463" y="2811463"/>
          <p14:tracePt t="176925" x="7891463" y="2819400"/>
          <p14:tracePt t="176932" x="7874000" y="2836863"/>
          <p14:tracePt t="176948" x="7874000" y="2852738"/>
          <p14:tracePt t="176957" x="7874000" y="2862263"/>
          <p14:tracePt t="176964" x="7866063" y="2862263"/>
          <p14:tracePt t="176973" x="7866063" y="2878138"/>
          <p14:tracePt t="176981" x="7848600" y="2887663"/>
          <p14:tracePt t="176997" x="7848600" y="2903538"/>
          <p14:tracePt t="177012" x="7831138" y="2921000"/>
          <p14:tracePt t="177021" x="7831138" y="2928938"/>
          <p14:tracePt t="177028" x="7823200" y="2946400"/>
          <p14:tracePt t="177044" x="7823200" y="2963863"/>
          <p14:tracePt t="177068" x="7805738" y="2963863"/>
          <p14:tracePt t="177076" x="7805738" y="2971800"/>
          <p14:tracePt t="177092" x="7789863" y="2989263"/>
          <p14:tracePt t="177108" x="7789863" y="3005138"/>
          <p14:tracePt t="177116" x="7780338" y="3014663"/>
          <p14:tracePt t="177124" x="7764463" y="3030538"/>
          <p14:tracePt t="177140" x="7747000" y="3048000"/>
          <p14:tracePt t="177148" x="7747000" y="3055938"/>
          <p14:tracePt t="177164" x="7747000" y="3073400"/>
          <p14:tracePt t="177172" x="7739063" y="3073400"/>
          <p14:tracePt t="177188" x="7739063" y="3090863"/>
          <p14:tracePt t="177260" x="7721600" y="3098800"/>
          <p14:tracePt t="177292" x="7713663" y="3098800"/>
          <p14:tracePt t="177300" x="7713663" y="3116263"/>
          <p14:tracePt t="177308" x="7696200" y="3116263"/>
          <p14:tracePt t="177332" x="7678738" y="3132138"/>
          <p14:tracePt t="185591" x="7696200" y="3132138"/>
          <p14:tracePt t="185599" x="7721600" y="3132138"/>
          <p14:tracePt t="185606" x="7764463" y="3116263"/>
          <p14:tracePt t="185615" x="7789863" y="3098800"/>
          <p14:tracePt t="185623" x="7823200" y="3098800"/>
          <p14:tracePt t="185631" x="7866063" y="3090863"/>
          <p14:tracePt t="185639" x="7907338" y="3090863"/>
          <p14:tracePt t="185647" x="7932738" y="3073400"/>
          <p14:tracePt t="185655" x="7993063" y="3073400"/>
          <p14:tracePt t="185663" x="8069263" y="3055938"/>
          <p14:tracePt t="185671" x="8128000" y="3055938"/>
          <p14:tracePt t="185679" x="8186738" y="3055938"/>
          <p14:tracePt t="185687" x="8212138" y="3055938"/>
          <p14:tracePt t="185695" x="8297863" y="3055938"/>
          <p14:tracePt t="185703" x="8323263" y="3055938"/>
          <p14:tracePt t="185711" x="8364538" y="3055938"/>
          <p14:tracePt t="185720" x="8407400" y="3055938"/>
          <p14:tracePt t="185727" x="8450263" y="3055938"/>
          <p14:tracePt t="185737" x="8475663" y="3055938"/>
          <p14:tracePt t="185743" x="8509000" y="3055938"/>
          <p14:tracePt t="185751" x="8534400" y="3055938"/>
          <p14:tracePt t="185759" x="8559800" y="3055938"/>
          <p14:tracePt t="185770" x="8577263" y="3055938"/>
          <p14:tracePt t="185775" x="8585200" y="3073400"/>
          <p14:tracePt t="185783" x="8602663" y="3073400"/>
          <p14:tracePt t="185798" x="8618538" y="3073400"/>
          <p14:tracePt t="185823" x="8618538" y="3090863"/>
          <p14:tracePt t="185831" x="8628063" y="3090863"/>
          <p14:tracePt t="185863" x="8628063" y="3098800"/>
          <p14:tracePt t="185871" x="8643938" y="3098800"/>
          <p14:tracePt t="185894" x="8661400" y="3098800"/>
          <p14:tracePt t="188125" x="8661400" y="3116263"/>
          <p14:tracePt t="188134" x="8643938" y="3132138"/>
          <p14:tracePt t="188142" x="8628063" y="3141663"/>
          <p14:tracePt t="188149" x="8618538" y="3157538"/>
          <p14:tracePt t="188157" x="8618538" y="3167063"/>
          <p14:tracePt t="188165" x="8585200" y="3182938"/>
          <p14:tracePt t="188173" x="8559800" y="3208338"/>
          <p14:tracePt t="188181" x="8534400" y="3243263"/>
          <p14:tracePt t="188189" x="8491538" y="3284538"/>
          <p14:tracePt t="188197" x="8466138" y="3327400"/>
          <p14:tracePt t="188205" x="8424863" y="3352800"/>
          <p14:tracePt t="188213" x="8382000" y="3395663"/>
          <p14:tracePt t="188221" x="8339138" y="3436938"/>
          <p14:tracePt t="188229" x="8280400" y="3479800"/>
          <p14:tracePt t="188238" x="8237538" y="3505200"/>
          <p14:tracePt t="188245" x="8229600" y="3522663"/>
          <p14:tracePt t="188254" x="8186738" y="3548063"/>
          <p14:tracePt t="188261" x="8145463" y="3573463"/>
          <p14:tracePt t="188270" x="8110538" y="3589338"/>
          <p14:tracePt t="188278" x="8085138" y="3606800"/>
          <p14:tracePt t="188287" x="8059738" y="3614738"/>
          <p14:tracePt t="188294" x="8043863" y="3614738"/>
          <p14:tracePt t="188303" x="8026400" y="3632200"/>
          <p14:tracePt t="188310" x="8018463" y="3632200"/>
          <p14:tracePt t="188326" x="8001000" y="3649663"/>
          <p14:tracePt t="188334" x="7993063" y="3649663"/>
          <p14:tracePt t="188477" x="7993063" y="3632200"/>
          <p14:tracePt t="189180" x="7975600" y="3632200"/>
          <p14:tracePt t="189189" x="7958138" y="3649663"/>
          <p14:tracePt t="189197" x="7950200" y="3657600"/>
          <p14:tracePt t="189205" x="7932738" y="3657600"/>
          <p14:tracePt t="189213" x="7907338" y="3690938"/>
          <p14:tracePt t="189221" x="7866063" y="3700463"/>
          <p14:tracePt t="189229" x="7831138" y="3716338"/>
          <p14:tracePt t="189237" x="7805738" y="3725863"/>
          <p14:tracePt t="189245" x="7747000" y="3759200"/>
          <p14:tracePt t="189253" x="7713663" y="3767138"/>
          <p14:tracePt t="189261" x="7678738" y="3767138"/>
          <p14:tracePt t="189270" x="7627938" y="3784600"/>
          <p14:tracePt t="189277" x="7586663" y="3784600"/>
          <p14:tracePt t="189287" x="7526338" y="3802063"/>
          <p14:tracePt t="189293" x="7467600" y="3802063"/>
          <p14:tracePt t="189303" x="7416800" y="3810000"/>
          <p14:tracePt t="189309" x="7358063" y="3810000"/>
          <p14:tracePt t="189317" x="7332663" y="3827463"/>
          <p14:tracePt t="189325" x="7289800" y="3827463"/>
          <p14:tracePt t="189333" x="7231063" y="3843338"/>
          <p14:tracePt t="189341" x="7188200" y="3843338"/>
          <p14:tracePt t="189349" x="7162800" y="3843338"/>
          <p14:tracePt t="189357" x="7119938" y="3852863"/>
          <p14:tracePt t="189365" x="7094538" y="3852863"/>
          <p14:tracePt t="189373" x="7069138" y="3852863"/>
          <p14:tracePt t="189381" x="7035800" y="3852863"/>
          <p14:tracePt t="189389" x="7027863" y="3852863"/>
          <p14:tracePt t="189397" x="6992938" y="3852863"/>
          <p14:tracePt t="189405" x="6985000" y="3852863"/>
          <p14:tracePt t="189413" x="6967538" y="3852863"/>
          <p14:tracePt t="189421" x="6951663" y="3852863"/>
          <p14:tracePt t="189429" x="6942138" y="3852863"/>
          <p14:tracePt t="189437" x="6926263" y="3852863"/>
          <p14:tracePt t="189445" x="6908800" y="3843338"/>
          <p14:tracePt t="189453" x="6900863" y="3843338"/>
          <p14:tracePt t="189461" x="6900863" y="3827463"/>
          <p14:tracePt t="189470" x="6883400" y="3810000"/>
          <p14:tracePt t="189477" x="6875463" y="3810000"/>
          <p14:tracePt t="189486" x="6858000" y="3810000"/>
          <p14:tracePt t="189493" x="6858000" y="3802063"/>
          <p14:tracePt t="189503" x="6840538" y="3802063"/>
          <p14:tracePt t="189509" x="6840538" y="3784600"/>
          <p14:tracePt t="189520" x="6832600" y="3784600"/>
          <p14:tracePt t="189525" x="6832600" y="3767138"/>
          <p14:tracePt t="189536" x="6815138" y="3767138"/>
          <p14:tracePt t="189541" x="6815138" y="3759200"/>
          <p14:tracePt t="189556" x="6799263" y="3741738"/>
          <p14:tracePt t="189573" x="6789738" y="3725863"/>
          <p14:tracePt t="189581" x="6789738" y="3716338"/>
          <p14:tracePt t="189589" x="6773863" y="3700463"/>
          <p14:tracePt t="189597" x="6773863" y="3690938"/>
          <p14:tracePt t="189605" x="6756400" y="3675063"/>
          <p14:tracePt t="189613" x="6756400" y="3657600"/>
          <p14:tracePt t="189621" x="6748463" y="3649663"/>
          <p14:tracePt t="189629" x="6748463" y="3632200"/>
          <p14:tracePt t="189637" x="6731000" y="3614738"/>
          <p14:tracePt t="189645" x="6731000" y="3606800"/>
          <p14:tracePt t="189653" x="6731000" y="3589338"/>
          <p14:tracePt t="189661" x="6713538" y="3573463"/>
          <p14:tracePt t="189670" x="6713538" y="3563938"/>
          <p14:tracePt t="189687" x="6713538" y="3548063"/>
          <p14:tracePt t="189693" x="6705600" y="3530600"/>
          <p14:tracePt t="189701" x="6705600" y="3522663"/>
          <p14:tracePt t="189717" x="6705600" y="3505200"/>
          <p14:tracePt t="189725" x="6705600" y="3487738"/>
          <p14:tracePt t="189741" x="6688138" y="3479800"/>
          <p14:tracePt t="189757" x="6688138" y="3462338"/>
          <p14:tracePt t="189765" x="6688138" y="3446463"/>
          <p14:tracePt t="189773" x="6688138" y="3436938"/>
          <p14:tracePt t="189796" x="6688138" y="3421063"/>
          <p14:tracePt t="189836" x="6688138" y="3411538"/>
          <p14:tracePt t="189853" x="6688138" y="3395663"/>
          <p14:tracePt t="189877" x="6688138" y="3378200"/>
          <p14:tracePt t="189924" x="6688138" y="3370263"/>
          <p14:tracePt t="189956" x="6688138" y="3352800"/>
          <p14:tracePt t="189965" x="6688138" y="3335338"/>
          <p14:tracePt t="189972" x="6688138" y="3327400"/>
          <p14:tracePt t="189989" x="6705600" y="3309938"/>
          <p14:tracePt t="189996" x="6705600" y="3294063"/>
          <p14:tracePt t="190005" x="6713538" y="3284538"/>
          <p14:tracePt t="190012" x="6731000" y="3251200"/>
          <p14:tracePt t="190021" x="6731000" y="3243263"/>
          <p14:tracePt t="190028" x="6748463" y="3225800"/>
          <p14:tracePt t="190045" x="6756400" y="3208338"/>
          <p14:tracePt t="190053" x="6756400" y="3200400"/>
          <p14:tracePt t="190061" x="6773863" y="3182938"/>
          <p14:tracePt t="190070" x="6773863" y="3167063"/>
          <p14:tracePt t="190076" x="6789738" y="3167063"/>
          <p14:tracePt t="190086" x="6789738" y="3157538"/>
          <p14:tracePt t="190092" x="6799263" y="3141663"/>
          <p14:tracePt t="190100" x="6799263" y="3132138"/>
          <p14:tracePt t="190109" x="6815138" y="3132138"/>
          <p14:tracePt t="190116" x="6832600" y="3116263"/>
          <p14:tracePt t="190125" x="6832600" y="3098800"/>
          <p14:tracePt t="190132" x="6840538" y="3090863"/>
          <p14:tracePt t="190149" x="6858000" y="3073400"/>
          <p14:tracePt t="190164" x="6875463" y="3055938"/>
          <p14:tracePt t="190180" x="6883400" y="3055938"/>
          <p14:tracePt t="190188" x="6883400" y="3048000"/>
          <p14:tracePt t="190196" x="6900863" y="3048000"/>
          <p14:tracePt t="190204" x="6908800" y="3048000"/>
          <p14:tracePt t="190212" x="6926263" y="3030538"/>
          <p14:tracePt t="190229" x="6942138" y="3014663"/>
          <p14:tracePt t="190237" x="6951663" y="3014663"/>
          <p14:tracePt t="190244" x="6967538" y="3014663"/>
          <p14:tracePt t="190253" x="6992938" y="3014663"/>
          <p14:tracePt t="190260" x="7010400" y="3005138"/>
          <p14:tracePt t="190276" x="7027863" y="3005138"/>
          <p14:tracePt t="190286" x="7035800" y="3005138"/>
          <p14:tracePt t="190300" x="7053263" y="3005138"/>
          <p14:tracePt t="190332" x="7069138" y="3005138"/>
          <p14:tracePt t="190364" x="7078663" y="3005138"/>
          <p14:tracePt t="190396" x="7094538" y="3014663"/>
          <p14:tracePt t="190428" x="7094538" y="3030538"/>
          <p14:tracePt t="190452" x="7112000" y="3048000"/>
          <p14:tracePt t="190470" x="7112000" y="3055938"/>
          <p14:tracePt t="190484" x="7119938" y="3073400"/>
          <p14:tracePt t="190500" x="7119938" y="3090863"/>
          <p14:tracePt t="190516" x="7119938" y="3098800"/>
          <p14:tracePt t="190524" x="7119938" y="3116263"/>
          <p14:tracePt t="190540" x="7119938" y="3132138"/>
          <p14:tracePt t="190548" x="7119938" y="3141663"/>
          <p14:tracePt t="190564" x="7119938" y="3157538"/>
          <p14:tracePt t="190572" x="7137400" y="3157538"/>
          <p14:tracePt t="190580" x="7137400" y="3167063"/>
          <p14:tracePt t="190588" x="7137400" y="3182938"/>
          <p14:tracePt t="190604" x="7137400" y="3200400"/>
          <p14:tracePt t="190636" x="7137400" y="3208338"/>
          <p14:tracePt t="190653" x="7137400" y="3225800"/>
          <p14:tracePt t="190669" x="7137400" y="3243263"/>
          <p14:tracePt t="190676" x="7137400" y="3251200"/>
          <p14:tracePt t="190684" x="7137400" y="3268663"/>
          <p14:tracePt t="190700" x="7137400" y="3284538"/>
          <p14:tracePt t="190724" x="7137400" y="3294063"/>
          <p14:tracePt t="190740" x="7137400" y="3309938"/>
          <p14:tracePt t="190772" x="7137400" y="3327400"/>
          <p14:tracePt t="190788" x="7137400" y="3335338"/>
          <p14:tracePt t="190804" x="7137400" y="3352800"/>
          <p14:tracePt t="190820" x="7137400" y="3370263"/>
          <p14:tracePt t="190837" x="7137400" y="3378200"/>
          <p14:tracePt t="190860" x="7137400" y="3395663"/>
          <p14:tracePt t="190876" x="7137400" y="3411538"/>
          <p14:tracePt t="190884" x="7137400" y="3421063"/>
          <p14:tracePt t="190892" x="7137400" y="3436938"/>
          <p14:tracePt t="190900" x="7137400" y="3446463"/>
          <p14:tracePt t="190916" x="7137400" y="3462338"/>
          <p14:tracePt t="190924" x="7137400" y="3479800"/>
          <p14:tracePt t="190932" x="7137400" y="3487738"/>
          <p14:tracePt t="190940" x="7137400" y="3505200"/>
          <p14:tracePt t="190947" x="7137400" y="3522663"/>
          <p14:tracePt t="190964" x="7137400" y="3530600"/>
          <p14:tracePt t="190971" x="7137400" y="3548063"/>
          <p14:tracePt t="190979" x="7137400" y="3563938"/>
          <p14:tracePt t="190995" x="7137400" y="3573463"/>
          <p14:tracePt t="191004" x="7137400" y="3589338"/>
          <p14:tracePt t="191011" x="7137400" y="3606800"/>
          <p14:tracePt t="191028" x="7137400" y="3614738"/>
          <p14:tracePt t="191052" x="7137400" y="3632200"/>
          <p14:tracePt t="191123" x="7137400" y="3614738"/>
          <p14:tracePt t="191131" x="7137400" y="3606800"/>
          <p14:tracePt t="191355" x="7112000" y="3657600"/>
          <p14:tracePt t="191363" x="7078663" y="3690938"/>
          <p14:tracePt t="191371" x="7053263" y="3725863"/>
          <p14:tracePt t="191379" x="7027863" y="3767138"/>
          <p14:tracePt t="191387" x="6992938" y="3810000"/>
          <p14:tracePt t="191395" x="6967538" y="3843338"/>
          <p14:tracePt t="191403" x="6926263" y="3911600"/>
          <p14:tracePt t="191411" x="6900863" y="3979863"/>
          <p14:tracePt t="191420" x="6875463" y="4021138"/>
          <p14:tracePt t="191427" x="6858000" y="4064000"/>
          <p14:tracePt t="191437" x="6832600" y="4106863"/>
          <p14:tracePt t="191443" x="6799263" y="4148138"/>
          <p14:tracePt t="191453" x="6789738" y="4191000"/>
          <p14:tracePt t="191459" x="6773863" y="4216400"/>
          <p14:tracePt t="191467" x="6756400" y="4249738"/>
          <p14:tracePt t="191475" x="6748463" y="4275138"/>
          <p14:tracePt t="191483" x="6748463" y="4284663"/>
          <p14:tracePt t="191491" x="6731000" y="4300538"/>
          <p14:tracePt t="191499" x="6713538" y="4325938"/>
          <p14:tracePt t="191507" x="6713538" y="4360863"/>
          <p14:tracePt t="191515" x="6705600" y="4368800"/>
          <p14:tracePt t="191523" x="6705600" y="4386263"/>
          <p14:tracePt t="191531" x="6688138" y="4411663"/>
          <p14:tracePt t="191539" x="6688138" y="4445000"/>
          <p14:tracePt t="191547" x="6672263" y="4452938"/>
          <p14:tracePt t="191555" x="6672263" y="4470400"/>
          <p14:tracePt t="191563" x="6662738" y="4487863"/>
          <p14:tracePt t="191571" x="6662738" y="4495800"/>
          <p14:tracePt t="191579" x="6662738" y="4513263"/>
          <p14:tracePt t="191603" x="6662738" y="4529138"/>
          <p14:tracePt t="191643" x="6662738" y="4538663"/>
          <p14:tracePt t="191651" x="6646863" y="4538663"/>
          <p14:tracePt t="191675" x="6646863" y="4554538"/>
          <p14:tracePt t="191723" x="6637338" y="4554538"/>
          <p14:tracePt t="191755" x="6621463" y="4554538"/>
          <p14:tracePt t="191771" x="6604000" y="4554538"/>
          <p14:tracePt t="191779" x="6596063" y="4554538"/>
          <p14:tracePt t="191795" x="6578600" y="4554538"/>
          <p14:tracePt t="191803" x="6561138" y="4554538"/>
          <p14:tracePt t="191811" x="6553200" y="4554538"/>
          <p14:tracePt t="191827" x="6535738" y="4554538"/>
          <p14:tracePt t="191836" x="6519863" y="4554538"/>
          <p14:tracePt t="191851" x="6510338" y="4554538"/>
          <p14:tracePt t="191875" x="6494463" y="4554538"/>
          <p14:tracePt t="191883" x="6477000" y="4554538"/>
          <p14:tracePt t="191899" x="6469063" y="4554538"/>
          <p14:tracePt t="191915" x="6451600" y="4554538"/>
          <p14:tracePt t="191931" x="6434138" y="4538663"/>
          <p14:tracePt t="191955" x="6426200" y="4529138"/>
          <p14:tracePt t="191971" x="6408738" y="4513263"/>
          <p14:tracePt t="191987" x="6408738" y="4495800"/>
          <p14:tracePt t="191995" x="6392863" y="4487863"/>
          <p14:tracePt t="192003" x="6392863" y="4470400"/>
          <p14:tracePt t="192011" x="6383338" y="4452938"/>
          <p14:tracePt t="192020" x="6367463" y="4427538"/>
          <p14:tracePt t="192027" x="6367463" y="4402138"/>
          <p14:tracePt t="192037" x="6357938" y="4368800"/>
          <p14:tracePt t="192043" x="6357938" y="4360863"/>
          <p14:tracePt t="192051" x="6357938" y="4325938"/>
          <p14:tracePt t="192059" x="6342063" y="4300538"/>
          <p14:tracePt t="192070" x="6342063" y="4284663"/>
          <p14:tracePt t="192075" x="6342063" y="4275138"/>
          <p14:tracePt t="192083" x="6342063" y="4249738"/>
          <p14:tracePt t="192091" x="6342063" y="4233863"/>
          <p14:tracePt t="192099" x="6342063" y="4216400"/>
          <p14:tracePt t="192107" x="6342063" y="4208463"/>
          <p14:tracePt t="192115" x="6342063" y="4173538"/>
          <p14:tracePt t="192123" x="6342063" y="4148138"/>
          <p14:tracePt t="192131" x="6342063" y="4132263"/>
          <p14:tracePt t="192139" x="6342063" y="4106863"/>
          <p14:tracePt t="192147" x="6342063" y="4081463"/>
          <p14:tracePt t="192155" x="6342063" y="4064000"/>
          <p14:tracePt t="192163" x="6342063" y="4038600"/>
          <p14:tracePt t="192171" x="6342063" y="4021138"/>
          <p14:tracePt t="192179" x="6342063" y="3995738"/>
          <p14:tracePt t="192187" x="6342063" y="3979863"/>
          <p14:tracePt t="192194" x="6357938" y="3970338"/>
          <p14:tracePt t="192203" x="6357938" y="3954463"/>
          <p14:tracePt t="192211" x="6357938" y="3937000"/>
          <p14:tracePt t="192220" x="6367463" y="3911600"/>
          <p14:tracePt t="192227" x="6367463" y="3894138"/>
          <p14:tracePt t="192236" x="6383338" y="3894138"/>
          <p14:tracePt t="192243" x="6383338" y="3868738"/>
          <p14:tracePt t="192253" x="6392863" y="3852863"/>
          <p14:tracePt t="192259" x="6392863" y="3843338"/>
          <p14:tracePt t="192270" x="6408738" y="3810000"/>
          <p14:tracePt t="192283" x="6408738" y="3784600"/>
          <p14:tracePt t="192299" x="6426200" y="3767138"/>
          <p14:tracePt t="192307" x="6426200" y="3759200"/>
          <p14:tracePt t="192315" x="6426200" y="3741738"/>
          <p14:tracePt t="192323" x="6434138" y="3725863"/>
          <p14:tracePt t="192339" x="6434138" y="3716338"/>
          <p14:tracePt t="192347" x="6451600" y="3700463"/>
          <p14:tracePt t="192355" x="6451600" y="3690938"/>
          <p14:tracePt t="192363" x="6451600" y="3675063"/>
          <p14:tracePt t="192371" x="6469063" y="3657600"/>
          <p14:tracePt t="192387" x="6469063" y="3649663"/>
          <p14:tracePt t="192402" x="6477000" y="3649663"/>
          <p14:tracePt t="192410" x="6477000" y="3632200"/>
          <p14:tracePt t="192458" x="6477000" y="3614738"/>
          <p14:tracePt t="192467" x="6494463" y="3614738"/>
          <p14:tracePt t="192483" x="6494463" y="3606800"/>
          <p14:tracePt t="192499" x="6510338" y="3606800"/>
          <p14:tracePt t="192514" x="6510338" y="3589338"/>
          <p14:tracePt t="192530" x="6519863" y="3589338"/>
          <p14:tracePt t="193026" x="6510338" y="3589338"/>
          <p14:tracePt t="193034" x="6510338" y="3606800"/>
          <p14:tracePt t="193042" x="6494463" y="3606800"/>
          <p14:tracePt t="193050" x="6477000" y="3614738"/>
          <p14:tracePt t="193058" x="6469063" y="3614738"/>
          <p14:tracePt t="193066" x="6434138" y="3632200"/>
          <p14:tracePt t="193074" x="6434138" y="3649663"/>
          <p14:tracePt t="193082" x="6408738" y="3657600"/>
          <p14:tracePt t="193090" x="6392863" y="3675063"/>
          <p14:tracePt t="193098" x="6383338" y="3690938"/>
          <p14:tracePt t="193106" x="6357938" y="3716338"/>
          <p14:tracePt t="193114" x="6357938" y="3725863"/>
          <p14:tracePt t="193122" x="6342063" y="3725863"/>
          <p14:tracePt t="193130" x="6324600" y="3741738"/>
          <p14:tracePt t="193146" x="6316663" y="3759200"/>
          <p14:tracePt t="193162" x="6316663" y="3767138"/>
          <p14:tracePt t="193178" x="6299200" y="3767138"/>
          <p14:tracePt t="193202" x="6299200" y="3784600"/>
          <p14:tracePt t="193210" x="6281738" y="3784600"/>
          <p14:tracePt t="193233" x="6281738" y="3802063"/>
          <p14:tracePt t="193330" x="6273800" y="3802063"/>
          <p14:tracePt t="193474" x="6273800" y="3784600"/>
          <p14:tracePt t="193482" x="6256338" y="3784600"/>
          <p14:tracePt t="193506" x="6256338" y="3767138"/>
          <p14:tracePt t="193530" x="6256338" y="3759200"/>
          <p14:tracePt t="193546" x="6240463" y="3741738"/>
          <p14:tracePt t="193554" x="6240463" y="3725863"/>
          <p14:tracePt t="193570" x="6230938" y="3716338"/>
          <p14:tracePt t="193578" x="6230938" y="3700463"/>
          <p14:tracePt t="193587" x="6230938" y="3690938"/>
          <p14:tracePt t="193593" x="6215063" y="3675063"/>
          <p14:tracePt t="193603" x="6215063" y="3657600"/>
          <p14:tracePt t="193617" x="6215063" y="3649663"/>
          <p14:tracePt t="193626" x="6215063" y="3632200"/>
          <p14:tracePt t="193642" x="6197600" y="3614738"/>
          <p14:tracePt t="193649" x="6197600" y="3606800"/>
          <p14:tracePt t="193665" x="6197600" y="3589338"/>
          <p14:tracePt t="193673" x="6197600" y="3573463"/>
          <p14:tracePt t="193690" x="6189663" y="3563938"/>
          <p14:tracePt t="193697" x="6189663" y="3548063"/>
          <p14:tracePt t="193706" x="6189663" y="3530600"/>
          <p14:tracePt t="193713" x="6189663" y="3505200"/>
          <p14:tracePt t="193721" x="6189663" y="3487738"/>
          <p14:tracePt t="193729" x="6189663" y="3479800"/>
          <p14:tracePt t="193738" x="6189663" y="3462338"/>
          <p14:tracePt t="193745" x="6189663" y="3446463"/>
          <p14:tracePt t="193754" x="6189663" y="3421063"/>
          <p14:tracePt t="193761" x="6189663" y="3411538"/>
          <p14:tracePt t="193770" x="6189663" y="3395663"/>
          <p14:tracePt t="193777" x="6172200" y="3378200"/>
          <p14:tracePt t="193787" x="6172200" y="3370263"/>
          <p14:tracePt t="193803" x="6172200" y="3352800"/>
          <p14:tracePt t="193809" x="6172200" y="3327400"/>
          <p14:tracePt t="193818" x="6172200" y="3309938"/>
          <p14:tracePt t="193825" x="6172200" y="3284538"/>
          <p14:tracePt t="193836" x="6172200" y="3268663"/>
          <p14:tracePt t="193841" x="6172200" y="3243263"/>
          <p14:tracePt t="193849" x="6172200" y="3200400"/>
          <p14:tracePt t="193858" x="6172200" y="3182938"/>
          <p14:tracePt t="193865" x="6172200" y="3157538"/>
          <p14:tracePt t="193873" x="6172200" y="3132138"/>
          <p14:tracePt t="193881" x="6172200" y="3098800"/>
          <p14:tracePt t="193890" x="6172200" y="3090863"/>
          <p14:tracePt t="193897" x="6172200" y="3073400"/>
          <p14:tracePt t="193905" x="6172200" y="3055938"/>
          <p14:tracePt t="193913" x="6172200" y="3048000"/>
          <p14:tracePt t="193921" x="6172200" y="3030538"/>
          <p14:tracePt t="193929" x="6172200" y="3014663"/>
          <p14:tracePt t="193937" x="6172200" y="3005138"/>
          <p14:tracePt t="193945" x="6172200" y="2989263"/>
          <p14:tracePt t="193953" x="6172200" y="2963863"/>
          <p14:tracePt t="193961" x="6172200" y="2928938"/>
          <p14:tracePt t="193970" x="6172200" y="2921000"/>
          <p14:tracePt t="193977" x="6189663" y="2887663"/>
          <p14:tracePt t="193986" x="6189663" y="2862263"/>
          <p14:tracePt t="193993" x="6197600" y="2852738"/>
          <p14:tracePt t="194003" x="6197600" y="2836863"/>
          <p14:tracePt t="194009" x="6197600" y="2819400"/>
          <p14:tracePt t="194020" x="6215063" y="2811463"/>
          <p14:tracePt t="194025" x="6215063" y="2794000"/>
          <p14:tracePt t="194041" x="6230938" y="2794000"/>
          <p14:tracePt t="194057" x="6230938" y="2776538"/>
          <p14:tracePt t="194073" x="6230938" y="2768600"/>
          <p14:tracePt t="194081" x="6240463" y="2751138"/>
          <p14:tracePt t="194089" x="6240463" y="2735263"/>
          <p14:tracePt t="194097" x="6256338" y="2725738"/>
          <p14:tracePt t="194105" x="6273800" y="2709863"/>
          <p14:tracePt t="194113" x="6299200" y="2684463"/>
          <p14:tracePt t="194121" x="6316663" y="2667000"/>
          <p14:tracePt t="194129" x="6324600" y="2649538"/>
          <p14:tracePt t="194137" x="6342063" y="2641600"/>
          <p14:tracePt t="194145" x="6357938" y="2624138"/>
          <p14:tracePt t="194153" x="6367463" y="2608263"/>
          <p14:tracePt t="194170" x="6383338" y="2598738"/>
          <p14:tracePt t="194187" x="6392863" y="2598738"/>
          <p14:tracePt t="194193" x="6392863" y="2582863"/>
          <p14:tracePt t="194203" x="6408738" y="2582863"/>
          <p14:tracePt t="194217" x="6426200" y="2573338"/>
          <p14:tracePt t="194225" x="6434138" y="2573338"/>
          <p14:tracePt t="194233" x="6451600" y="2573338"/>
          <p14:tracePt t="194241" x="6469063" y="2557463"/>
          <p14:tracePt t="194249" x="6477000" y="2557463"/>
          <p14:tracePt t="194257" x="6494463" y="2557463"/>
          <p14:tracePt t="194265" x="6510338" y="2557463"/>
          <p14:tracePt t="194273" x="6519863" y="2557463"/>
          <p14:tracePt t="194281" x="6535738" y="2557463"/>
          <p14:tracePt t="194289" x="6553200" y="2557463"/>
          <p14:tracePt t="194305" x="6561138" y="2557463"/>
          <p14:tracePt t="194313" x="6578600" y="2557463"/>
          <p14:tracePt t="194329" x="6596063" y="2557463"/>
          <p14:tracePt t="194337" x="6604000" y="2557463"/>
          <p14:tracePt t="194345" x="6621463" y="2557463"/>
          <p14:tracePt t="194353" x="6621463" y="2573338"/>
          <p14:tracePt t="194361" x="6637338" y="2573338"/>
          <p14:tracePt t="194370" x="6646863" y="2582863"/>
          <p14:tracePt t="194377" x="6662738" y="2582863"/>
          <p14:tracePt t="194387" x="6662738" y="2598738"/>
          <p14:tracePt t="194393" x="6672263" y="2598738"/>
          <p14:tracePt t="194401" x="6688138" y="2608263"/>
          <p14:tracePt t="194417" x="6688138" y="2624138"/>
          <p14:tracePt t="194425" x="6705600" y="2624138"/>
          <p14:tracePt t="194433" x="6705600" y="2641600"/>
          <p14:tracePt t="194441" x="6713538" y="2649538"/>
          <p14:tracePt t="194449" x="6731000" y="2667000"/>
          <p14:tracePt t="194457" x="6748463" y="2684463"/>
          <p14:tracePt t="194465" x="6748463" y="2709863"/>
          <p14:tracePt t="194473" x="6756400" y="2709863"/>
          <p14:tracePt t="194481" x="6773863" y="2725738"/>
          <p14:tracePt t="194489" x="6773863" y="2735263"/>
          <p14:tracePt t="194497" x="6773863" y="2751138"/>
          <p14:tracePt t="194505" x="6789738" y="2751138"/>
          <p14:tracePt t="194513" x="6789738" y="2768600"/>
          <p14:tracePt t="194529" x="6799263" y="2768600"/>
          <p14:tracePt t="194537" x="6799263" y="2776538"/>
          <p14:tracePt t="194553" x="6799263" y="2794000"/>
          <p14:tracePt t="194561" x="6815138" y="2811463"/>
          <p14:tracePt t="194570" x="6815138" y="2819400"/>
          <p14:tracePt t="194577" x="6815138" y="2836863"/>
          <p14:tracePt t="194587" x="6832600" y="2852738"/>
          <p14:tracePt t="194593" x="6832600" y="2862263"/>
          <p14:tracePt t="194609" x="6832600" y="2878138"/>
          <p14:tracePt t="194625" x="6832600" y="2887663"/>
          <p14:tracePt t="194641" x="6832600" y="2903538"/>
          <p14:tracePt t="194649" x="6832600" y="2921000"/>
          <p14:tracePt t="194657" x="6832600" y="2928938"/>
          <p14:tracePt t="194665" x="6832600" y="2946400"/>
          <p14:tracePt t="194672" x="6832600" y="2963863"/>
          <p14:tracePt t="194681" x="6832600" y="2989263"/>
          <p14:tracePt t="194689" x="6832600" y="3005138"/>
          <p14:tracePt t="194697" x="6832600" y="3014663"/>
          <p14:tracePt t="194705" x="6832600" y="3030538"/>
          <p14:tracePt t="194713" x="6832600" y="3048000"/>
          <p14:tracePt t="194721" x="6832600" y="3055938"/>
          <p14:tracePt t="194729" x="6832600" y="3073400"/>
          <p14:tracePt t="194737" x="6832600" y="3090863"/>
          <p14:tracePt t="194745" x="6832600" y="3098800"/>
          <p14:tracePt t="194753" x="6832600" y="3116263"/>
          <p14:tracePt t="194761" x="6832600" y="3132138"/>
          <p14:tracePt t="194770" x="6832600" y="3141663"/>
          <p14:tracePt t="194777" x="6832600" y="3157538"/>
          <p14:tracePt t="194786" x="6832600" y="3182938"/>
          <p14:tracePt t="194792" x="6815138" y="3200400"/>
          <p14:tracePt t="194801" x="6815138" y="3225800"/>
          <p14:tracePt t="194809" x="6815138" y="3243263"/>
          <p14:tracePt t="194817" x="6815138" y="3251200"/>
          <p14:tracePt t="194832" x="6815138" y="3268663"/>
          <p14:tracePt t="194841" x="6799263" y="3284538"/>
          <p14:tracePt t="194849" x="6799263" y="3294063"/>
          <p14:tracePt t="194864" x="6799263" y="3309938"/>
          <p14:tracePt t="194873" x="6789738" y="3335338"/>
          <p14:tracePt t="194880" x="6789738" y="3378200"/>
          <p14:tracePt t="194888" x="6789738" y="3395663"/>
          <p14:tracePt t="194896" x="6789738" y="3421063"/>
          <p14:tracePt t="194905" x="6789738" y="3446463"/>
          <p14:tracePt t="194912" x="6773863" y="3479800"/>
          <p14:tracePt t="194921" x="6773863" y="3487738"/>
          <p14:tracePt t="194928" x="6773863" y="3522663"/>
          <p14:tracePt t="194937" x="6756400" y="3530600"/>
          <p14:tracePt t="194945" x="6756400" y="3548063"/>
          <p14:tracePt t="194953" x="6756400" y="3563938"/>
          <p14:tracePt t="194970" x="6756400" y="3573463"/>
          <p14:tracePt t="194977" x="6756400" y="3589338"/>
          <p14:tracePt t="194986" x="6748463" y="3614738"/>
          <p14:tracePt t="194993" x="6748463" y="3632200"/>
          <p14:tracePt t="195000" x="6748463" y="3649663"/>
          <p14:tracePt t="195009" x="6748463" y="3657600"/>
          <p14:tracePt t="195016" x="6731000" y="3657600"/>
          <p14:tracePt t="195025" x="6731000" y="3675063"/>
          <p14:tracePt t="195032" x="6731000" y="3690938"/>
          <p14:tracePt t="195065" x="6731000" y="3700463"/>
          <p14:tracePt t="195168" x="6713538" y="3700463"/>
          <p14:tracePt t="195184" x="6713538" y="3690938"/>
          <p14:tracePt t="195192" x="6713538" y="3675063"/>
          <p14:tracePt t="195200" x="6713538" y="3657600"/>
          <p14:tracePt t="195216" x="6713538" y="3649663"/>
          <p14:tracePt t="196136" x="6713538" y="3632200"/>
          <p14:tracePt t="196144" x="6713538" y="3614738"/>
          <p14:tracePt t="196154" x="6705600" y="3606800"/>
          <p14:tracePt t="196159" x="6705600" y="3589338"/>
          <p14:tracePt t="196167" x="6705600" y="3573463"/>
          <p14:tracePt t="196175" x="6705600" y="3563938"/>
          <p14:tracePt t="196184" x="6688138" y="3563938"/>
          <p14:tracePt t="196192" x="6688138" y="3548063"/>
          <p14:tracePt t="196231" x="6688138" y="3530600"/>
          <p14:tracePt t="196247" x="6688138" y="3522663"/>
          <p14:tracePt t="196271" x="6688138" y="3505200"/>
          <p14:tracePt t="196288" x="6688138" y="3487738"/>
          <p14:tracePt t="196304" x="6688138" y="3479800"/>
          <p14:tracePt t="196320" x="6688138" y="3462338"/>
          <p14:tracePt t="196337" x="6688138" y="3446463"/>
          <p14:tracePt t="196343" x="6705600" y="3446463"/>
          <p14:tracePt t="196359" x="6705600" y="3436938"/>
          <p14:tracePt t="196391" x="6713538" y="3436938"/>
          <p14:tracePt t="196415" x="6731000" y="3421063"/>
          <p14:tracePt t="196439" x="6748463" y="3421063"/>
          <p14:tracePt t="196463" x="6756400" y="3421063"/>
          <p14:tracePt t="196495" x="6773863" y="3421063"/>
          <p14:tracePt t="196519" x="6789738" y="3421063"/>
          <p14:tracePt t="196544" x="6799263" y="3421063"/>
          <p14:tracePt t="196559" x="6815138" y="3421063"/>
          <p14:tracePt t="198454" x="6799263" y="3421063"/>
          <p14:tracePt t="198462" x="6789738" y="3411538"/>
          <p14:tracePt t="198470" x="6773863" y="3411538"/>
          <p14:tracePt t="198478" x="6756400" y="3395663"/>
          <p14:tracePt t="198487" x="6748463" y="3378200"/>
          <p14:tracePt t="198494" x="6731000" y="3370263"/>
          <p14:tracePt t="198504" x="6713538" y="3370263"/>
          <p14:tracePt t="198510" x="6713538" y="3352800"/>
          <p14:tracePt t="198519" x="6705600" y="3335338"/>
          <p14:tracePt t="198526" x="6688138" y="3335338"/>
          <p14:tracePt t="198534" x="6688138" y="3327400"/>
          <p14:tracePt t="198542" x="6672263" y="3327400"/>
          <p14:tracePt t="198550" x="6672263" y="3309938"/>
          <p14:tracePt t="198558" x="6662738" y="3309938"/>
          <p14:tracePt t="198566" x="6662738" y="3294063"/>
          <p14:tracePt t="198574" x="6662738" y="3284538"/>
          <p14:tracePt t="198582" x="6646863" y="3268663"/>
          <p14:tracePt t="198590" x="6646863" y="3251200"/>
          <p14:tracePt t="198598" x="6637338" y="3243263"/>
          <p14:tracePt t="198614" x="6621463" y="3225800"/>
          <p14:tracePt t="198622" x="6621463" y="3208338"/>
          <p14:tracePt t="198630" x="6604000" y="3200400"/>
          <p14:tracePt t="198646" x="6604000" y="3182938"/>
          <p14:tracePt t="198662" x="6604000" y="3167063"/>
          <p14:tracePt t="198670" x="6596063" y="3157538"/>
          <p14:tracePt t="198678" x="6596063" y="3141663"/>
          <p14:tracePt t="198686" x="6596063" y="3132138"/>
          <p14:tracePt t="198694" x="6596063" y="3116263"/>
          <p14:tracePt t="198704" x="6578600" y="3098800"/>
          <p14:tracePt t="198710" x="6578600" y="3090863"/>
          <p14:tracePt t="198718" x="6578600" y="3073400"/>
          <p14:tracePt t="198726" x="6578600" y="3055938"/>
          <p14:tracePt t="198734" x="6561138" y="3048000"/>
          <p14:tracePt t="198742" x="6561138" y="3030538"/>
          <p14:tracePt t="198750" x="6561138" y="3014663"/>
          <p14:tracePt t="198758" x="6561138" y="3005138"/>
          <p14:tracePt t="198766" x="6561138" y="2989263"/>
          <p14:tracePt t="198774" x="6561138" y="2971800"/>
          <p14:tracePt t="198782" x="6561138" y="2963863"/>
          <p14:tracePt t="198798" x="6561138" y="2928938"/>
          <p14:tracePt t="198806" x="6561138" y="2921000"/>
          <p14:tracePt t="198814" x="6561138" y="2887663"/>
          <p14:tracePt t="198822" x="6561138" y="2878138"/>
          <p14:tracePt t="198830" x="6561138" y="2852738"/>
          <p14:tracePt t="198838" x="6561138" y="2836863"/>
          <p14:tracePt t="198846" x="6561138" y="2819400"/>
          <p14:tracePt t="198854" x="6561138" y="2811463"/>
          <p14:tracePt t="198861" x="6561138" y="2794000"/>
          <p14:tracePt t="198870" x="6561138" y="2776538"/>
          <p14:tracePt t="198887" x="6561138" y="2768600"/>
          <p14:tracePt t="198893" x="6561138" y="2751138"/>
          <p14:tracePt t="198903" x="6561138" y="2735263"/>
          <p14:tracePt t="198910" x="6561138" y="2725738"/>
          <p14:tracePt t="198917" x="6561138" y="2709863"/>
          <p14:tracePt t="198926" x="6561138" y="2692400"/>
          <p14:tracePt t="198934" x="6561138" y="2684463"/>
          <p14:tracePt t="198942" x="6561138" y="2667000"/>
          <p14:tracePt t="198949" x="6561138" y="2649538"/>
          <p14:tracePt t="198958" x="6561138" y="2641600"/>
          <p14:tracePt t="198965" x="6561138" y="2624138"/>
          <p14:tracePt t="198974" x="6578600" y="2624138"/>
          <p14:tracePt t="198981" x="6578600" y="2608263"/>
          <p14:tracePt t="198989" x="6578600" y="2598738"/>
          <p14:tracePt t="198998" x="6578600" y="2582863"/>
          <p14:tracePt t="199006" x="6596063" y="2582863"/>
          <p14:tracePt t="199013" x="6596063" y="2557463"/>
          <p14:tracePt t="199022" x="6596063" y="2540000"/>
          <p14:tracePt t="199029" x="6604000" y="2532063"/>
          <p14:tracePt t="199038" x="6621463" y="2497138"/>
          <p14:tracePt t="199045" x="6637338" y="2489200"/>
          <p14:tracePt t="199054" x="6646863" y="2455863"/>
          <p14:tracePt t="199062" x="6646863" y="2446338"/>
          <p14:tracePt t="199070" x="6672263" y="2430463"/>
          <p14:tracePt t="199078" x="6688138" y="2413000"/>
          <p14:tracePt t="199086" x="6688138" y="2405063"/>
          <p14:tracePt t="199094" x="6705600" y="2387600"/>
          <p14:tracePt t="199103" x="6705600" y="2370138"/>
          <p14:tracePt t="199110" x="6713538" y="2370138"/>
          <p14:tracePt t="199120" x="6731000" y="2370138"/>
          <p14:tracePt t="199125" x="6748463" y="2362200"/>
          <p14:tracePt t="199137" x="6756400" y="2344738"/>
          <p14:tracePt t="199141" x="6773863" y="2344738"/>
          <p14:tracePt t="199153" x="6789738" y="2328863"/>
          <p14:tracePt t="199157" x="6799263" y="2328863"/>
          <p14:tracePt t="199170" x="6815138" y="2328863"/>
          <p14:tracePt t="199173" x="6832600" y="2319338"/>
          <p14:tracePt t="199187" x="6858000" y="2319338"/>
          <p14:tracePt t="199190" x="6875463" y="2319338"/>
          <p14:tracePt t="199205" x="6883400" y="2319338"/>
          <p14:tracePt t="199213" x="6900863" y="2319338"/>
          <p14:tracePt t="199221" x="6908800" y="2319338"/>
          <p14:tracePt t="199230" x="6926263" y="2319338"/>
          <p14:tracePt t="199246" x="6942138" y="2319338"/>
          <p14:tracePt t="199253" x="6951663" y="2319338"/>
          <p14:tracePt t="199261" x="6967538" y="2319338"/>
          <p14:tracePt t="199270" x="6985000" y="2328863"/>
          <p14:tracePt t="199277" x="6992938" y="2328863"/>
          <p14:tracePt t="199287" x="7010400" y="2344738"/>
          <p14:tracePt t="199303" x="7027863" y="2362200"/>
          <p14:tracePt t="199309" x="7035800" y="2370138"/>
          <p14:tracePt t="199317" x="7053263" y="2387600"/>
          <p14:tracePt t="199326" x="7053263" y="2405063"/>
          <p14:tracePt t="199333" x="7069138" y="2405063"/>
          <p14:tracePt t="199342" x="7069138" y="2413000"/>
          <p14:tracePt t="199349" x="7078663" y="2430463"/>
          <p14:tracePt t="199365" x="7078663" y="2446338"/>
          <p14:tracePt t="199373" x="7094538" y="2455863"/>
          <p14:tracePt t="199389" x="7112000" y="2471738"/>
          <p14:tracePt t="199405" x="7112000" y="2489200"/>
          <p14:tracePt t="199413" x="7119938" y="2497138"/>
          <p14:tracePt t="199421" x="7119938" y="2514600"/>
          <p14:tracePt t="199429" x="7119938" y="2532063"/>
          <p14:tracePt t="199437" x="7119938" y="2540000"/>
          <p14:tracePt t="199453" x="7119938" y="2557463"/>
          <p14:tracePt t="199461" x="7119938" y="2573338"/>
          <p14:tracePt t="199470" x="7137400" y="2582863"/>
          <p14:tracePt t="199477" x="7137400" y="2598738"/>
          <p14:tracePt t="199487" x="7137400" y="2608263"/>
          <p14:tracePt t="199493" x="7137400" y="2624138"/>
          <p14:tracePt t="199503" x="7137400" y="2641600"/>
          <p14:tracePt t="199509" x="7137400" y="2649538"/>
          <p14:tracePt t="199517" x="7137400" y="2667000"/>
          <p14:tracePt t="199525" x="7137400" y="2684463"/>
          <p14:tracePt t="199533" x="7137400" y="2692400"/>
          <p14:tracePt t="199541" x="7137400" y="2709863"/>
          <p14:tracePt t="199549" x="7137400" y="2725738"/>
          <p14:tracePt t="199557" x="7137400" y="2735263"/>
          <p14:tracePt t="199565" x="7137400" y="2751138"/>
          <p14:tracePt t="199581" x="7154863" y="2768600"/>
          <p14:tracePt t="199589" x="7154863" y="2776538"/>
          <p14:tracePt t="199597" x="7154863" y="2794000"/>
          <p14:tracePt t="199605" x="7154863" y="2819400"/>
          <p14:tracePt t="199613" x="7154863" y="2836863"/>
          <p14:tracePt t="199621" x="7154863" y="2852738"/>
          <p14:tracePt t="199629" x="7154863" y="2862263"/>
          <p14:tracePt t="199637" x="7154863" y="2878138"/>
          <p14:tracePt t="199645" x="7154863" y="2903538"/>
          <p14:tracePt t="199653" x="7154863" y="2921000"/>
          <p14:tracePt t="199661" x="7154863" y="2928938"/>
          <p14:tracePt t="199670" x="7154863" y="2963863"/>
          <p14:tracePt t="199677" x="7154863" y="2971800"/>
          <p14:tracePt t="199687" x="7137400" y="2989263"/>
          <p14:tracePt t="199693" x="7137400" y="3005138"/>
          <p14:tracePt t="199703" x="7137400" y="3014663"/>
          <p14:tracePt t="199709" x="7137400" y="3030538"/>
          <p14:tracePt t="199717" x="7119938" y="3030538"/>
          <p14:tracePt t="199725" x="7119938" y="3048000"/>
          <p14:tracePt t="199733" x="7119938" y="3055938"/>
          <p14:tracePt t="199749" x="7112000" y="3055938"/>
          <p14:tracePt t="199757" x="7112000" y="3073400"/>
          <p14:tracePt t="199773" x="7094538" y="3073400"/>
          <p14:tracePt t="199781" x="7094538" y="3090863"/>
          <p14:tracePt t="199789" x="7094538" y="3098800"/>
          <p14:tracePt t="199797" x="7078663" y="3098800"/>
          <p14:tracePt t="199813" x="7078663" y="3116263"/>
          <p14:tracePt t="199845" x="7078663" y="3132138"/>
          <p14:tracePt t="199853" x="7069138" y="3132138"/>
          <p14:tracePt t="199909" x="7069138" y="3141663"/>
          <p14:tracePt t="199917" x="7053263" y="3141663"/>
          <p14:tracePt t="199941" x="7053263" y="3157538"/>
          <p14:tracePt t="200005" x="7035800" y="3167063"/>
          <p14:tracePt t="200093" x="7027863" y="3167063"/>
          <p14:tracePt t="200364" x="7027863" y="3157538"/>
          <p14:tracePt t="200372" x="7027863" y="3141663"/>
          <p14:tracePt t="200388" x="7027863" y="3132138"/>
          <p14:tracePt t="200396" x="7027863" y="3116263"/>
          <p14:tracePt t="200404" x="7027863" y="3098800"/>
          <p14:tracePt t="200420" x="7027863" y="3090863"/>
          <p14:tracePt t="202227" x="6992938" y="3090863"/>
          <p14:tracePt t="202243" x="6985000" y="3090863"/>
          <p14:tracePt t="202253" x="6951663" y="3073400"/>
          <p14:tracePt t="202259" x="6942138" y="3073400"/>
          <p14:tracePt t="202267" x="6926263" y="3055938"/>
          <p14:tracePt t="202275" x="6908800" y="3048000"/>
          <p14:tracePt t="202283" x="6900863" y="3030538"/>
          <p14:tracePt t="202299" x="6883400" y="3014663"/>
          <p14:tracePt t="202307" x="6875463" y="3014663"/>
          <p14:tracePt t="202315" x="6858000" y="3005138"/>
          <p14:tracePt t="202323" x="6840538" y="3005138"/>
          <p14:tracePt t="202331" x="6840538" y="2989263"/>
          <p14:tracePt t="202339" x="6832600" y="2989263"/>
          <p14:tracePt t="202347" x="6815138" y="2971800"/>
          <p14:tracePt t="202363" x="6799263" y="2971800"/>
          <p14:tracePt t="202379" x="6789738" y="2963863"/>
          <p14:tracePt t="202395" x="6773863" y="2963863"/>
          <p14:tracePt t="202419" x="6756400" y="2946400"/>
          <p14:tracePt t="202451" x="6748463" y="2946400"/>
          <p14:tracePt t="202467" x="6748463" y="2928938"/>
          <p14:tracePt t="202491" x="6731000" y="2928938"/>
          <p14:tracePt t="202499" x="6731000" y="2921000"/>
          <p14:tracePt t="202555" x="6731000" y="2903538"/>
          <p14:tracePt t="202603" x="6731000" y="2887663"/>
          <p14:tracePt t="202627" x="6748463" y="2878138"/>
          <p14:tracePt t="202637" x="6756400" y="2878138"/>
          <p14:tracePt t="202643" x="6789738" y="2862263"/>
          <p14:tracePt t="202651" x="6815138" y="2862263"/>
          <p14:tracePt t="202659" x="6832600" y="2836863"/>
          <p14:tracePt t="202667" x="6875463" y="2836863"/>
          <p14:tracePt t="202675" x="6900863" y="2819400"/>
          <p14:tracePt t="202683" x="6926263" y="2811463"/>
          <p14:tracePt t="202691" x="6951663" y="2794000"/>
          <p14:tracePt t="202699" x="6985000" y="2794000"/>
          <p14:tracePt t="202707" x="7027863" y="2776538"/>
          <p14:tracePt t="202715" x="7069138" y="2768600"/>
          <p14:tracePt t="202723" x="7078663" y="2768600"/>
          <p14:tracePt t="202731" x="7112000" y="2768600"/>
          <p14:tracePt t="202739" x="7154863" y="2768600"/>
          <p14:tracePt t="202746" x="7180263" y="2768600"/>
          <p14:tracePt t="202755" x="7205663" y="2751138"/>
          <p14:tracePt t="202762" x="7231063" y="2751138"/>
          <p14:tracePt t="202771" x="7246938" y="2751138"/>
          <p14:tracePt t="202779" x="7264400" y="2751138"/>
          <p14:tracePt t="202787" x="7272338" y="2751138"/>
          <p14:tracePt t="202795" x="7289800" y="2751138"/>
          <p14:tracePt t="202811" x="7307263" y="2751138"/>
          <p14:tracePt t="202827" x="7315200" y="2751138"/>
          <p14:tracePt t="202851" x="7332663" y="2751138"/>
          <p14:tracePt t="202866" x="7332663" y="2768600"/>
          <p14:tracePt t="202875" x="7348538" y="2768600"/>
          <p14:tracePt t="202899" x="7358063" y="2768600"/>
          <p14:tracePt t="202907" x="7358063" y="2776538"/>
          <p14:tracePt t="202939" x="7358063" y="2794000"/>
          <p14:tracePt t="202995" x="7358063" y="2811463"/>
          <p14:tracePt t="203194" x="7358063" y="2794000"/>
          <p14:tracePt t="203234" x="7358063" y="2776538"/>
          <p14:tracePt t="207778" x="7348538" y="2776538"/>
          <p14:tracePt t="207787" x="7315200" y="2776538"/>
          <p14:tracePt t="207794" x="7289800" y="2768600"/>
          <p14:tracePt t="207804" x="7246938" y="2751138"/>
          <p14:tracePt t="207810" x="7205663" y="2751138"/>
          <p14:tracePt t="207819" x="7162800" y="2751138"/>
          <p14:tracePt t="207826" x="7094538" y="2751138"/>
          <p14:tracePt t="207834" x="7010400" y="2751138"/>
          <p14:tracePt t="207842" x="6883400" y="2751138"/>
          <p14:tracePt t="207850" x="6756400" y="2776538"/>
          <p14:tracePt t="207859" x="6621463" y="2811463"/>
          <p14:tracePt t="207866" x="6451600" y="2836863"/>
          <p14:tracePt t="207874" x="6256338" y="2887663"/>
          <p14:tracePt t="207882" x="6045200" y="2946400"/>
          <p14:tracePt t="207890" x="5834063" y="3014663"/>
          <p14:tracePt t="207898" x="5588000" y="3090863"/>
          <p14:tracePt t="207906" x="5351463" y="3157538"/>
          <p14:tracePt t="207914" x="5097463" y="3243263"/>
          <p14:tracePt t="207921" x="4833938" y="3335338"/>
          <p14:tracePt t="207930" x="4579938" y="3446463"/>
          <p14:tracePt t="207938" x="4343400" y="3548063"/>
          <p14:tracePt t="207946" x="4081463" y="3657600"/>
          <p14:tracePt t="207954" x="3852863" y="3767138"/>
          <p14:tracePt t="207962" x="3632200" y="3868738"/>
          <p14:tracePt t="207970" x="3421063" y="3970338"/>
          <p14:tracePt t="207978" x="3225800" y="4064000"/>
          <p14:tracePt t="207987" x="3055938" y="4132263"/>
          <p14:tracePt t="207994" x="2963863" y="4173538"/>
          <p14:tracePt t="208003" x="2819400" y="4249738"/>
          <p14:tracePt t="208010" x="2573338" y="4325938"/>
          <p14:tracePt t="208020" x="2446338" y="4360863"/>
          <p14:tracePt t="208026" x="2370138" y="4368800"/>
          <p14:tracePt t="208037" x="2235200" y="4386263"/>
          <p14:tracePt t="208041" x="2108200" y="4402138"/>
          <p14:tracePt t="208053" x="1998663" y="4402138"/>
          <p14:tracePt t="208057" x="1785938" y="4402138"/>
          <p14:tracePt t="236725" x="1854200" y="4343400"/>
          <p14:tracePt t="236732" x="1955800" y="4249738"/>
          <p14:tracePt t="236741" x="2065338" y="4165600"/>
          <p14:tracePt t="236749" x="2278063" y="4005263"/>
          <p14:tracePt t="236757" x="2532063" y="3852863"/>
          <p14:tracePt t="236764" x="2819400" y="3700463"/>
          <p14:tracePt t="236772" x="3167063" y="3530600"/>
          <p14:tracePt t="236780" x="3548063" y="3395663"/>
          <p14:tracePt t="236789" x="3937000" y="3268663"/>
          <p14:tracePt t="236796" x="4343400" y="3141663"/>
          <p14:tracePt t="236805" x="4732338" y="3055938"/>
          <p14:tracePt t="236812" x="4919663" y="3030538"/>
          <p14:tracePt t="236821" x="5265738" y="2971800"/>
          <p14:tracePt t="236828" x="5545138" y="2963863"/>
          <p14:tracePt t="236837" x="5656263" y="2946400"/>
          <p14:tracePt t="236844" x="5849938" y="2928938"/>
          <p14:tracePt t="236853" x="5918200" y="2928938"/>
          <p14:tracePt t="236860" x="6037263" y="2928938"/>
          <p14:tracePt t="236868" x="6129338" y="2928938"/>
          <p14:tracePt t="236876" x="6189663" y="2928938"/>
          <p14:tracePt t="236884" x="6256338" y="2928938"/>
          <p14:tracePt t="237476" x="6256338" y="2887663"/>
          <p14:tracePt t="237484" x="6299200" y="2836863"/>
          <p14:tracePt t="237492" x="6342063" y="2776538"/>
          <p14:tracePt t="237500" x="6392863" y="2709863"/>
          <p14:tracePt t="237508" x="6494463" y="2598738"/>
          <p14:tracePt t="237516" x="6604000" y="2489200"/>
          <p14:tracePt t="237524" x="6731000" y="2370138"/>
          <p14:tracePt t="237532" x="6789738" y="2319338"/>
          <p14:tracePt t="237540" x="6908800" y="2252663"/>
          <p14:tracePt t="237548" x="7027863" y="2176463"/>
          <p14:tracePt t="237556" x="7137400" y="2125663"/>
          <p14:tracePt t="237564" x="7246938" y="2090738"/>
          <p14:tracePt t="237572" x="7332663" y="2057400"/>
          <p14:tracePt t="237580" x="7442200" y="2057400"/>
          <p14:tracePt t="237588" x="7543800" y="2039938"/>
          <p14:tracePt t="237595" x="7627938" y="2039938"/>
          <p14:tracePt t="237604" x="7713663" y="2039938"/>
          <p14:tracePt t="237612" x="7739063" y="2039938"/>
          <p14:tracePt t="237620" x="7789863" y="2039938"/>
          <p14:tracePt t="237628" x="7866063" y="2039938"/>
          <p14:tracePt t="237637" x="7907338" y="2039938"/>
          <p14:tracePt t="237643" x="7950200" y="2039938"/>
          <p14:tracePt t="237653" x="7975600" y="2065338"/>
          <p14:tracePt t="237660" x="8001000" y="2065338"/>
          <p14:tracePt t="237668" x="8026400" y="2082800"/>
          <p14:tracePt t="237676" x="8059738" y="2108200"/>
          <p14:tracePt t="237683" x="8069263" y="2125663"/>
          <p14:tracePt t="237692" x="8102600" y="2133600"/>
          <p14:tracePt t="237699" x="8110538" y="2166938"/>
          <p14:tracePt t="237708" x="8128000" y="2176463"/>
          <p14:tracePt t="237715" x="8128000" y="2192338"/>
          <p14:tracePt t="237724" x="8145463" y="2209800"/>
          <p14:tracePt t="237732" x="8153400" y="2217738"/>
          <p14:tracePt t="237740" x="8153400" y="2235200"/>
          <p14:tracePt t="237748" x="8153400" y="2252663"/>
          <p14:tracePt t="237756" x="8170863" y="2252663"/>
          <p14:tracePt t="237764" x="8170863" y="2260600"/>
          <p14:tracePt t="237779" x="8170863" y="2278063"/>
          <p14:tracePt t="237788" x="8170863" y="2293938"/>
          <p14:tracePt t="237796" x="8170863" y="2303463"/>
          <p14:tracePt t="237804" x="8170863" y="2319338"/>
          <p14:tracePt t="237812" x="8170863" y="2328863"/>
          <p14:tracePt t="237821" x="8170863" y="2344738"/>
          <p14:tracePt t="237828" x="8170863" y="2362200"/>
          <p14:tracePt t="237837" x="8170863" y="2370138"/>
          <p14:tracePt t="237843" x="8170863" y="2405063"/>
          <p14:tracePt t="237851" x="8170863" y="2413000"/>
          <p14:tracePt t="237868" x="8170863" y="2430463"/>
          <p14:tracePt t="237876" x="8170863" y="2446338"/>
          <p14:tracePt t="237884" x="8170863" y="2455863"/>
          <p14:tracePt t="237899" x="8170863" y="2471738"/>
          <p14:tracePt t="237908" x="8170863" y="2497138"/>
          <p14:tracePt t="237915" x="8170863" y="2514600"/>
          <p14:tracePt t="237923" x="8170863" y="2532063"/>
          <p14:tracePt t="237931" x="8170863" y="2540000"/>
          <p14:tracePt t="237939" x="8170863" y="2557463"/>
          <p14:tracePt t="237963" x="8170863" y="2573338"/>
          <p14:tracePt t="237979" x="8170863" y="2582863"/>
          <p14:tracePt t="237987" x="8153400" y="2598738"/>
          <p14:tracePt t="237995" x="8153400" y="2608263"/>
          <p14:tracePt t="238004" x="8153400" y="2624138"/>
          <p14:tracePt t="238011" x="8153400" y="2641600"/>
          <p14:tracePt t="238021" x="8145463" y="2649538"/>
          <p14:tracePt t="238027" x="8145463" y="2667000"/>
          <p14:tracePt t="238037" x="8145463" y="2684463"/>
          <p14:tracePt t="238043" x="8128000" y="2692400"/>
          <p14:tracePt t="238051" x="8128000" y="2709863"/>
          <p14:tracePt t="238070" x="8128000" y="2725738"/>
          <p14:tracePt t="238083" x="8110538" y="2725738"/>
          <p14:tracePt t="238107" x="8110538" y="2735263"/>
          <p14:tracePt t="238131" x="8110538" y="2751138"/>
          <p14:tracePt t="238243" x="8102600" y="2751138"/>
          <p14:tracePt t="238267" x="8102600" y="2735263"/>
          <p14:tracePt t="238283" x="8102600" y="2709863"/>
          <p14:tracePt t="238291" x="8102600" y="2684463"/>
          <p14:tracePt t="238298" x="8102600" y="2667000"/>
          <p14:tracePt t="239562" x="8069263" y="2667000"/>
          <p14:tracePt t="239570" x="8043863" y="2667000"/>
          <p14:tracePt t="239578" x="8018463" y="2667000"/>
          <p14:tracePt t="239587" x="7993063" y="2667000"/>
          <p14:tracePt t="239594" x="7950200" y="2684463"/>
          <p14:tracePt t="239604" x="7891463" y="2684463"/>
          <p14:tracePt t="239610" x="7831138" y="2692400"/>
          <p14:tracePt t="239618" x="7764463" y="2692400"/>
          <p14:tracePt t="239626" x="7713663" y="2709863"/>
          <p14:tracePt t="239637" x="7653338" y="2709863"/>
          <p14:tracePt t="239642" x="7586663" y="2709863"/>
          <p14:tracePt t="239650" x="7526338" y="2709863"/>
          <p14:tracePt t="239658" x="7500938" y="2709863"/>
          <p14:tracePt t="239666" x="7416800" y="2709863"/>
          <p14:tracePt t="239674" x="7373938" y="2709863"/>
          <p14:tracePt t="239682" x="7332663" y="2709863"/>
          <p14:tracePt t="239690" x="7307263" y="2692400"/>
          <p14:tracePt t="239698" x="7264400" y="2684463"/>
          <p14:tracePt t="239706" x="7231063" y="2667000"/>
          <p14:tracePt t="239714" x="7205663" y="2649538"/>
          <p14:tracePt t="239722" x="7180263" y="2641600"/>
          <p14:tracePt t="239730" x="7154863" y="2624138"/>
          <p14:tracePt t="239738" x="7119938" y="2608263"/>
          <p14:tracePt t="239746" x="7112000" y="2598738"/>
          <p14:tracePt t="239754" x="7094538" y="2598738"/>
          <p14:tracePt t="239762" x="7078663" y="2582863"/>
          <p14:tracePt t="239771" x="7069138" y="2573338"/>
          <p14:tracePt t="239778" x="7053263" y="2573338"/>
          <p14:tracePt t="239787" x="7035800" y="2573338"/>
          <p14:tracePt t="239794" x="7027863" y="2557463"/>
          <p14:tracePt t="239810" x="7010400" y="2557463"/>
          <p14:tracePt t="239818" x="6992938" y="2557463"/>
          <p14:tracePt t="239837" x="6985000" y="2540000"/>
          <p14:tracePt t="239850" x="6967538" y="2540000"/>
          <p14:tracePt t="239866" x="6951663" y="2540000"/>
          <p14:tracePt t="239890" x="6942138" y="2540000"/>
          <p14:tracePt t="239898" x="6942138" y="2532063"/>
          <p14:tracePt t="239906" x="6926263" y="2532063"/>
          <p14:tracePt t="239922" x="6908800" y="2532063"/>
          <p14:tracePt t="239930" x="6908800" y="2514600"/>
          <p14:tracePt t="239938" x="6900863" y="2514600"/>
          <p14:tracePt t="239946" x="6900863" y="2497138"/>
          <p14:tracePt t="239962" x="6883400" y="2497138"/>
          <p14:tracePt t="239971" x="6883400" y="2489200"/>
          <p14:tracePt t="239978" x="6875463" y="2489200"/>
          <p14:tracePt t="239987" x="6875463" y="2471738"/>
          <p14:tracePt t="239994" x="6858000" y="2471738"/>
          <p14:tracePt t="240010" x="6858000" y="2455863"/>
          <p14:tracePt t="240018" x="6840538" y="2455863"/>
          <p14:tracePt t="240026" x="6840538" y="2446338"/>
          <p14:tracePt t="240042" x="6832600" y="2430463"/>
          <p14:tracePt t="240058" x="6832600" y="2413000"/>
          <p14:tracePt t="240066" x="6815138" y="2413000"/>
          <p14:tracePt t="240074" x="6815138" y="2405063"/>
          <p14:tracePt t="240106" x="6815138" y="2387600"/>
          <p14:tracePt t="240154" x="6815138" y="2370138"/>
          <p14:tracePt t="240170" x="6815138" y="2362200"/>
          <p14:tracePt t="240201" x="6815138" y="2344738"/>
          <p14:tracePt t="240218" x="6799263" y="2344738"/>
          <p14:tracePt t="240234" x="6799263" y="2328863"/>
          <p14:tracePt t="240282" x="6799263" y="2319338"/>
          <p14:tracePt t="240314" x="6799263" y="2303463"/>
          <p14:tracePt t="240338" x="6799263" y="2293938"/>
          <p14:tracePt t="240378" x="6799263" y="2278063"/>
          <p14:tracePt t="240409" x="6799263" y="2260600"/>
          <p14:tracePt t="240417" x="6799263" y="2252663"/>
          <p14:tracePt t="240426" x="6815138" y="2252663"/>
          <p14:tracePt t="240434" x="6815138" y="2235200"/>
          <p14:tracePt t="240442" x="6832600" y="2217738"/>
          <p14:tracePt t="240458" x="6832600" y="2209800"/>
          <p14:tracePt t="240465" x="6840538" y="2209800"/>
          <p14:tracePt t="240473" x="6840538" y="2192338"/>
          <p14:tracePt t="240481" x="6858000" y="2176463"/>
          <p14:tracePt t="240497" x="6875463" y="2166938"/>
          <p14:tracePt t="240506" x="6875463" y="2151063"/>
          <p14:tracePt t="240513" x="6883400" y="2133600"/>
          <p14:tracePt t="240522" x="6900863" y="2125663"/>
          <p14:tracePt t="240529" x="6908800" y="2108200"/>
          <p14:tracePt t="240538" x="6926263" y="2090738"/>
          <p14:tracePt t="240546" x="6951663" y="2082800"/>
          <p14:tracePt t="240554" x="6967538" y="2057400"/>
          <p14:tracePt t="240562" x="6992938" y="2039938"/>
          <p14:tracePt t="240571" x="7010400" y="2024063"/>
          <p14:tracePt t="240578" x="7035800" y="2014538"/>
          <p14:tracePt t="240587" x="7053263" y="1998663"/>
          <p14:tracePt t="240593" x="7078663" y="1981200"/>
          <p14:tracePt t="240601" x="7112000" y="1981200"/>
          <p14:tracePt t="240609" x="7137400" y="1973263"/>
          <p14:tracePt t="240617" x="7162800" y="1973263"/>
          <p14:tracePt t="240626" x="7180263" y="1973263"/>
          <p14:tracePt t="240634" x="7205663" y="1973263"/>
          <p14:tracePt t="240642" x="7231063" y="1973263"/>
          <p14:tracePt t="240649" x="7264400" y="1973263"/>
          <p14:tracePt t="240658" x="7289800" y="1973263"/>
          <p14:tracePt t="240665" x="7307263" y="1973263"/>
          <p14:tracePt t="240673" x="7358063" y="1973263"/>
          <p14:tracePt t="240681" x="7391400" y="1973263"/>
          <p14:tracePt t="240689" x="7434263" y="1973263"/>
          <p14:tracePt t="240697" x="7467600" y="1973263"/>
          <p14:tracePt t="240705" x="7510463" y="1973263"/>
          <p14:tracePt t="240713" x="7551738" y="1973263"/>
          <p14:tracePt t="240721" x="7594600" y="1981200"/>
          <p14:tracePt t="240729" x="7627938" y="1998663"/>
          <p14:tracePt t="240737" x="7670800" y="2014538"/>
          <p14:tracePt t="240745" x="7696200" y="2024063"/>
          <p14:tracePt t="240754" x="7721600" y="2039938"/>
          <p14:tracePt t="240761" x="7747000" y="2057400"/>
          <p14:tracePt t="240770" x="7780338" y="2065338"/>
          <p14:tracePt t="240777" x="7805738" y="2082800"/>
          <p14:tracePt t="240787" x="7823200" y="2090738"/>
          <p14:tracePt t="240793" x="7848600" y="2125663"/>
          <p14:tracePt t="240804" x="7866063" y="2133600"/>
          <p14:tracePt t="240809" x="7874000" y="2151063"/>
          <p14:tracePt t="240821" x="7907338" y="2166938"/>
          <p14:tracePt t="240825" x="7916863" y="2192338"/>
          <p14:tracePt t="240837" x="7932738" y="2209800"/>
          <p14:tracePt t="240841" x="7950200" y="2217738"/>
          <p14:tracePt t="240854" x="7958138" y="2235200"/>
          <p14:tracePt t="240857" x="7975600" y="2252663"/>
          <p14:tracePt t="240870" x="7993063" y="2260600"/>
          <p14:tracePt t="240873" x="7993063" y="2278063"/>
          <p14:tracePt t="240887" x="8001000" y="2278063"/>
          <p14:tracePt t="240889" x="8001000" y="2293938"/>
          <p14:tracePt t="240904" x="8018463" y="2303463"/>
          <p14:tracePt t="240905" x="8026400" y="2319338"/>
          <p14:tracePt t="240920" x="8026400" y="2328863"/>
          <p14:tracePt t="240921" x="8043863" y="2344738"/>
          <p14:tracePt t="240937" x="8059738" y="2387600"/>
          <p14:tracePt t="240945" x="8069263" y="2413000"/>
          <p14:tracePt t="240954" x="8069263" y="2430463"/>
          <p14:tracePt t="240961" x="8085138" y="2455863"/>
          <p14:tracePt t="240970" x="8085138" y="2489200"/>
          <p14:tracePt t="240977" x="8085138" y="2497138"/>
          <p14:tracePt t="240987" x="8102600" y="2514600"/>
          <p14:tracePt t="240993" x="8102600" y="2532063"/>
          <p14:tracePt t="241004" x="8102600" y="2540000"/>
          <p14:tracePt t="241009" x="8102600" y="2573338"/>
          <p14:tracePt t="241020" x="8102600" y="2582863"/>
          <p14:tracePt t="241025" x="8102600" y="2598738"/>
          <p14:tracePt t="241037" x="8102600" y="2624138"/>
          <p14:tracePt t="241041" x="8102600" y="2641600"/>
          <p14:tracePt t="241054" x="8102600" y="2667000"/>
          <p14:tracePt t="241057" x="8085138" y="2692400"/>
          <p14:tracePt t="241070" x="8085138" y="2725738"/>
          <p14:tracePt t="241073" x="8069263" y="2735263"/>
          <p14:tracePt t="241087" x="8059738" y="2768600"/>
          <p14:tracePt t="241089" x="8043863" y="2776538"/>
          <p14:tracePt t="241104" x="8026400" y="2811463"/>
          <p14:tracePt t="241105" x="8026400" y="2819400"/>
          <p14:tracePt t="241120" x="8018463" y="2836863"/>
          <p14:tracePt t="241122" x="8001000" y="2852738"/>
          <p14:tracePt t="241137" x="7993063" y="2852738"/>
          <p14:tracePt t="241137" x="7975600" y="2862263"/>
          <p14:tracePt t="241153" x="7958138" y="2878138"/>
          <p14:tracePt t="241161" x="7950200" y="2887663"/>
          <p14:tracePt t="241171" x="7932738" y="2887663"/>
          <p14:tracePt t="241186" x="7916863" y="2903538"/>
          <p14:tracePt t="241193" x="7907338" y="2903538"/>
          <p14:tracePt t="241217" x="7891463" y="2903538"/>
          <p14:tracePt t="241329" x="7891463" y="2921000"/>
          <p14:tracePt t="242176" x="7874000" y="2928938"/>
          <p14:tracePt t="242184" x="7866063" y="2946400"/>
          <p14:tracePt t="242192" x="7848600" y="2963863"/>
          <p14:tracePt t="242200" x="7823200" y="2971800"/>
          <p14:tracePt t="242208" x="7805738" y="2989263"/>
          <p14:tracePt t="242216" x="7780338" y="3005138"/>
          <p14:tracePt t="242224" x="7747000" y="3030538"/>
          <p14:tracePt t="242232" x="7721600" y="3048000"/>
          <p14:tracePt t="242240" x="7696200" y="3055938"/>
          <p14:tracePt t="242248" x="7678738" y="3073400"/>
          <p14:tracePt t="242256" x="7653338" y="3090863"/>
          <p14:tracePt t="242264" x="7627938" y="3098800"/>
          <p14:tracePt t="242272" x="7586663" y="3116263"/>
          <p14:tracePt t="242280" x="7543800" y="3132138"/>
          <p14:tracePt t="242288" x="7526338" y="3132138"/>
          <p14:tracePt t="242296" x="7467600" y="3132138"/>
          <p14:tracePt t="242304" x="7459663" y="3132138"/>
          <p14:tracePt t="242312" x="7416800" y="3132138"/>
          <p14:tracePt t="242321" x="7391400" y="3132138"/>
          <p14:tracePt t="242328" x="7348538" y="3132138"/>
          <p14:tracePt t="242337" x="7315200" y="3132138"/>
          <p14:tracePt t="242344" x="7289800" y="3132138"/>
          <p14:tracePt t="242353" x="7264400" y="3132138"/>
          <p14:tracePt t="242360" x="7221538" y="3116263"/>
          <p14:tracePt t="242368" x="7205663" y="3116263"/>
          <p14:tracePt t="242376" x="7180263" y="3090863"/>
          <p14:tracePt t="242384" x="7154863" y="3073400"/>
          <p14:tracePt t="242392" x="7119938" y="3048000"/>
          <p14:tracePt t="242400" x="7094538" y="3030538"/>
          <p14:tracePt t="242408" x="7078663" y="3005138"/>
          <p14:tracePt t="242416" x="7069138" y="2971800"/>
          <p14:tracePt t="242424" x="7053263" y="2963863"/>
          <p14:tracePt t="242432" x="7035800" y="2928938"/>
          <p14:tracePt t="242440" x="7027863" y="2903538"/>
          <p14:tracePt t="242448" x="7027863" y="2887663"/>
          <p14:tracePt t="242456" x="7010400" y="2878138"/>
          <p14:tracePt t="242464" x="7010400" y="2862263"/>
          <p14:tracePt t="242472" x="7010400" y="2852738"/>
          <p14:tracePt t="242488" x="6992938" y="2836863"/>
          <p14:tracePt t="242504" x="6992938" y="2819400"/>
          <p14:tracePt t="242528" x="6985000" y="2819400"/>
          <p14:tracePt t="242560" x="6985000" y="2811463"/>
          <p14:tracePt t="242592" x="6967538" y="2811463"/>
          <p14:tracePt t="242616" x="6967538" y="2794000"/>
          <p14:tracePt t="242648" x="6951663" y="2776538"/>
          <p14:tracePt t="242656" x="6951663" y="2768600"/>
          <p14:tracePt t="242664" x="6951663" y="2751138"/>
          <p14:tracePt t="242680" x="6942138" y="2725738"/>
          <p14:tracePt t="242688" x="6942138" y="2692400"/>
          <p14:tracePt t="242696" x="6942138" y="2649538"/>
          <p14:tracePt t="242704" x="6942138" y="2624138"/>
          <p14:tracePt t="242712" x="6942138" y="2598738"/>
          <p14:tracePt t="242720" x="6942138" y="2573338"/>
          <p14:tracePt t="242728" x="6942138" y="2540000"/>
          <p14:tracePt t="242737" x="6942138" y="2514600"/>
          <p14:tracePt t="242744" x="6942138" y="2489200"/>
          <p14:tracePt t="242751" x="6942138" y="2471738"/>
          <p14:tracePt t="242760" x="6942138" y="2446338"/>
          <p14:tracePt t="242768" x="6942138" y="2430463"/>
          <p14:tracePt t="242776" x="6942138" y="2413000"/>
          <p14:tracePt t="242784" x="6951663" y="2405063"/>
          <p14:tracePt t="242792" x="6967538" y="2387600"/>
          <p14:tracePt t="242800" x="6985000" y="2362200"/>
          <p14:tracePt t="242808" x="6992938" y="2328863"/>
          <p14:tracePt t="242816" x="7010400" y="2319338"/>
          <p14:tracePt t="242824" x="7027863" y="2293938"/>
          <p14:tracePt t="242832" x="7069138" y="2252663"/>
          <p14:tracePt t="242840" x="7094538" y="2217738"/>
          <p14:tracePt t="242848" x="7112000" y="2209800"/>
          <p14:tracePt t="242856" x="7154863" y="2166938"/>
          <p14:tracePt t="242864" x="7188200" y="2133600"/>
          <p14:tracePt t="242872" x="7205663" y="2125663"/>
          <p14:tracePt t="242880" x="7231063" y="2108200"/>
          <p14:tracePt t="242888" x="7272338" y="2090738"/>
          <p14:tracePt t="242896" x="7307263" y="2090738"/>
          <p14:tracePt t="242904" x="7332663" y="2082800"/>
          <p14:tracePt t="242912" x="7358063" y="2065338"/>
          <p14:tracePt t="242920" x="7391400" y="2065338"/>
          <p14:tracePt t="242928" x="7416800" y="2065338"/>
          <p14:tracePt t="242937" x="7434263" y="2057400"/>
          <p14:tracePt t="242944" x="7459663" y="2057400"/>
          <p14:tracePt t="242954" x="7485063" y="2057400"/>
          <p14:tracePt t="242960" x="7500938" y="2039938"/>
          <p14:tracePt t="242971" x="7510463" y="2039938"/>
          <p14:tracePt t="242976" x="7543800" y="2024063"/>
          <p14:tracePt t="242987" x="7569200" y="2014538"/>
          <p14:tracePt t="242992" x="7586663" y="2014538"/>
          <p14:tracePt t="243004" x="7612063" y="1998663"/>
          <p14:tracePt t="243008" x="7637463" y="1998663"/>
          <p14:tracePt t="243020" x="7653338" y="1981200"/>
          <p14:tracePt t="243023" x="7678738" y="1981200"/>
          <p14:tracePt t="243037" x="7713663" y="1973263"/>
          <p14:tracePt t="243039" x="7739063" y="1955800"/>
          <p14:tracePt t="243054" x="7764463" y="1955800"/>
          <p14:tracePt t="243055" x="7789863" y="1938338"/>
          <p14:tracePt t="243070" x="7805738" y="1938338"/>
          <p14:tracePt t="243071" x="7831138" y="1930400"/>
          <p14:tracePt t="243087" x="7866063" y="1912938"/>
          <p14:tracePt t="243088" x="7891463" y="1912938"/>
          <p14:tracePt t="243104" x="7907338" y="1912938"/>
          <p14:tracePt t="243104" x="7932738" y="1912938"/>
          <p14:tracePt t="243111" x="7958138" y="1897063"/>
          <p14:tracePt t="243120" x="7993063" y="1897063"/>
          <p14:tracePt t="243128" x="8026400" y="1897063"/>
          <p14:tracePt t="243137" x="8043863" y="1887538"/>
          <p14:tracePt t="243144" x="8102600" y="1887538"/>
          <p14:tracePt t="243154" x="8110538" y="1871663"/>
          <p14:tracePt t="243159" x="8153400" y="1871663"/>
          <p14:tracePt t="243171" x="8196263" y="1871663"/>
          <p14:tracePt t="243175" x="8237538" y="1871663"/>
          <p14:tracePt t="243187" x="8262938" y="1871663"/>
          <p14:tracePt t="243191" x="8297863" y="1871663"/>
          <p14:tracePt t="243204" x="8339138" y="1871663"/>
          <p14:tracePt t="243208" x="8348663" y="1871663"/>
          <p14:tracePt t="243221" x="8382000" y="1871663"/>
          <p14:tracePt t="243223" x="8407400" y="1871663"/>
          <p14:tracePt t="243237" x="8432800" y="1871663"/>
          <p14:tracePt t="243247" x="8466138" y="1871663"/>
          <p14:tracePt t="243255" x="8475663" y="1871663"/>
          <p14:tracePt t="243263" x="8491538" y="1871663"/>
          <p14:tracePt t="243271" x="8509000" y="1871663"/>
          <p14:tracePt t="243287" x="8516938" y="1887538"/>
          <p14:tracePt t="243304" x="8534400" y="1887538"/>
          <p14:tracePt t="243311" x="8534400" y="1897063"/>
          <p14:tracePt t="243320" x="8542338" y="1897063"/>
          <p14:tracePt t="243336" x="8559800" y="1912938"/>
          <p14:tracePt t="243351" x="8559800" y="1930400"/>
          <p14:tracePt t="243359" x="8577263" y="1930400"/>
          <p14:tracePt t="243375" x="8585200" y="1938338"/>
          <p14:tracePt t="243399" x="8585200" y="1955800"/>
          <p14:tracePt t="243407" x="8602663" y="1955800"/>
          <p14:tracePt t="243431" x="8602663" y="1973263"/>
          <p14:tracePt t="243679" x="8602663" y="1955800"/>
          <p14:tracePt t="243726" x="8585200" y="1955800"/>
          <p14:tracePt t="243982" x="8534400" y="1973263"/>
          <p14:tracePt t="243991" x="8466138" y="1998663"/>
          <p14:tracePt t="243998" x="8389938" y="2039938"/>
          <p14:tracePt t="244007" x="8305800" y="2082800"/>
          <p14:tracePt t="244015" x="8212138" y="2133600"/>
          <p14:tracePt t="244023" x="8110538" y="2192338"/>
          <p14:tracePt t="244030" x="8026400" y="2235200"/>
          <p14:tracePt t="244039" x="7874000" y="2319338"/>
          <p14:tracePt t="244047" x="7805738" y="2344738"/>
          <p14:tracePt t="244055" x="7653338" y="2405063"/>
          <p14:tracePt t="244063" x="7526338" y="2471738"/>
          <p14:tracePt t="244070" x="7434263" y="2497138"/>
          <p14:tracePt t="244079" x="7332663" y="2540000"/>
          <p14:tracePt t="244087" x="7231063" y="2573338"/>
          <p14:tracePt t="244095" x="7154863" y="2582863"/>
          <p14:tracePt t="244104" x="7069138" y="2598738"/>
          <p14:tracePt t="244111" x="7035800" y="2608263"/>
          <p14:tracePt t="244120" x="6967538" y="2608263"/>
          <p14:tracePt t="244126" x="6926263" y="2608263"/>
          <p14:tracePt t="244135" x="6883400" y="2608263"/>
          <p14:tracePt t="244143" x="6840538" y="2608263"/>
          <p14:tracePt t="244150" x="6832600" y="2608263"/>
          <p14:tracePt t="244159" x="6799263" y="2608263"/>
          <p14:tracePt t="244167" x="6773863" y="2608263"/>
          <p14:tracePt t="244174" x="6756400" y="2608263"/>
          <p14:tracePt t="244182" x="6756400" y="2598738"/>
          <p14:tracePt t="244190" x="6748463" y="2598738"/>
          <p14:tracePt t="244206" x="6731000" y="2598738"/>
          <p14:tracePt t="244254" x="6713538" y="2598738"/>
          <p14:tracePt t="244263" x="6713538" y="2582863"/>
          <p14:tracePt t="244302" x="6713538" y="2573338"/>
          <p14:tracePt t="244326" x="6713538" y="2557463"/>
          <p14:tracePt t="244342" x="6713538" y="2540000"/>
          <p14:tracePt t="244350" x="6731000" y="2514600"/>
          <p14:tracePt t="244358" x="6748463" y="2497138"/>
          <p14:tracePt t="244366" x="6756400" y="2489200"/>
          <p14:tracePt t="244375" x="6773863" y="2455863"/>
          <p14:tracePt t="244383" x="6799263" y="2430463"/>
          <p14:tracePt t="244391" x="6840538" y="2387600"/>
          <p14:tracePt t="244399" x="6883400" y="2362200"/>
          <p14:tracePt t="244407" x="6926263" y="2319338"/>
          <p14:tracePt t="244414" x="6967538" y="2293938"/>
          <p14:tracePt t="244423" x="7027863" y="2252663"/>
          <p14:tracePt t="244430" x="7069138" y="2217738"/>
          <p14:tracePt t="244438" x="7119938" y="2176463"/>
          <p14:tracePt t="244446" x="7137400" y="2176463"/>
          <p14:tracePt t="244454" x="7188200" y="2151063"/>
          <p14:tracePt t="244463" x="7231063" y="2133600"/>
          <p14:tracePt t="244471" x="7264400" y="2125663"/>
          <p14:tracePt t="244478" x="7307263" y="2108200"/>
          <p14:tracePt t="244487" x="7332663" y="2090738"/>
          <p14:tracePt t="244494" x="7373938" y="2082800"/>
          <p14:tracePt t="244504" x="7399338" y="2082800"/>
          <p14:tracePt t="244510" x="7434263" y="2065338"/>
          <p14:tracePt t="244518" x="7459663" y="2065338"/>
          <p14:tracePt t="244526" x="7485063" y="2065338"/>
          <p14:tracePt t="244534" x="7526338" y="2065338"/>
          <p14:tracePt t="244542" x="7543800" y="2065338"/>
          <p14:tracePt t="244550" x="7569200" y="2065338"/>
          <p14:tracePt t="244558" x="7594600" y="2065338"/>
          <p14:tracePt t="244566" x="7627938" y="2065338"/>
          <p14:tracePt t="244574" x="7637463" y="2065338"/>
          <p14:tracePt t="244582" x="7670800" y="2065338"/>
          <p14:tracePt t="244590" x="7696200" y="2082800"/>
          <p14:tracePt t="244598" x="7713663" y="2082800"/>
          <p14:tracePt t="244606" x="7739063" y="2082800"/>
          <p14:tracePt t="244614" x="7764463" y="2090738"/>
          <p14:tracePt t="244622" x="7780338" y="2090738"/>
          <p14:tracePt t="244630" x="7805738" y="2090738"/>
          <p14:tracePt t="244638" x="7823200" y="2108200"/>
          <p14:tracePt t="244646" x="7831138" y="2108200"/>
          <p14:tracePt t="244670" x="7848600" y="2108200"/>
          <p14:tracePt t="244687" x="7866063" y="2125663"/>
          <p14:tracePt t="244710" x="7874000" y="2125663"/>
          <p14:tracePt t="244718" x="7874000" y="2133600"/>
          <p14:tracePt t="244726" x="7891463" y="2133600"/>
          <p14:tracePt t="244737" x="7891463" y="2151063"/>
          <p14:tracePt t="244742" x="7907338" y="2151063"/>
          <p14:tracePt t="244774" x="7916863" y="2151063"/>
          <p14:tracePt t="245413" x="7916863" y="2166938"/>
          <p14:tracePt t="245421" x="7907338" y="2176463"/>
          <p14:tracePt t="245430" x="7891463" y="2209800"/>
          <p14:tracePt t="245437" x="7874000" y="2217738"/>
          <p14:tracePt t="245446" x="7866063" y="2252663"/>
          <p14:tracePt t="245454" x="7848600" y="2260600"/>
          <p14:tracePt t="245461" x="7831138" y="2278063"/>
          <p14:tracePt t="245471" x="7831138" y="2293938"/>
          <p14:tracePt t="245477" x="7831138" y="2319338"/>
          <p14:tracePt t="245487" x="7823200" y="2328863"/>
          <p14:tracePt t="245493" x="7823200" y="2344738"/>
          <p14:tracePt t="245503" x="7805738" y="2362200"/>
          <p14:tracePt t="245517" x="7805738" y="2370138"/>
          <p14:tracePt t="245525" x="7789863" y="2387600"/>
          <p14:tracePt t="245542" x="7789863" y="2405063"/>
          <p14:tracePt t="245558" x="7789863" y="2413000"/>
          <p14:tracePt t="245582" x="7780338" y="2430463"/>
          <p14:tracePt t="245613" x="7780338" y="2446338"/>
          <p14:tracePt t="245629" x="7764463" y="2446338"/>
          <p14:tracePt t="245653" x="7764463" y="2455863"/>
          <p14:tracePt t="245662" x="7747000" y="2455863"/>
          <p14:tracePt t="245671" x="7747000" y="2471738"/>
          <p14:tracePt t="245677" x="7739063" y="2471738"/>
          <p14:tracePt t="245688" x="7739063" y="2489200"/>
          <p14:tracePt t="245693" x="7721600" y="2489200"/>
          <p14:tracePt t="245702" x="7721600" y="2497138"/>
          <p14:tracePt t="245725" x="7713663" y="2497138"/>
          <p14:tracePt t="245733" x="7713663" y="2514600"/>
          <p14:tracePt t="245765" x="7696200" y="2532063"/>
          <p14:tracePt t="245781" x="7678738" y="2532063"/>
          <p14:tracePt t="245789" x="7670800" y="2540000"/>
          <p14:tracePt t="245805" x="7653338" y="2557463"/>
          <p14:tracePt t="245813" x="7637463" y="2573338"/>
          <p14:tracePt t="245821" x="7627938" y="2573338"/>
          <p14:tracePt t="245829" x="7612063" y="2582863"/>
          <p14:tracePt t="245845" x="7594600" y="2582863"/>
          <p14:tracePt t="245854" x="7594600" y="2598738"/>
          <p14:tracePt t="245871" x="7586663" y="2598738"/>
          <p14:tracePt t="246084" x="7586663" y="2582863"/>
          <p14:tracePt t="246093" x="7586663" y="2573338"/>
          <p14:tracePt t="246100" x="7586663" y="2557463"/>
          <p14:tracePt t="246109" x="7586663" y="2540000"/>
          <p14:tracePt t="247827" x="7586663" y="2557463"/>
          <p14:tracePt t="247837" x="7569200" y="2582863"/>
          <p14:tracePt t="247843" x="7543800" y="2608263"/>
          <p14:tracePt t="247851" x="7526338" y="2649538"/>
          <p14:tracePt t="247859" x="7500938" y="2692400"/>
          <p14:tracePt t="247867" x="7485063" y="2735263"/>
          <p14:tracePt t="247875" x="7459663" y="2776538"/>
          <p14:tracePt t="247883" x="7442200" y="2811463"/>
          <p14:tracePt t="247891" x="7434263" y="2852738"/>
          <p14:tracePt t="247899" x="7399338" y="2887663"/>
          <p14:tracePt t="247907" x="7391400" y="2921000"/>
          <p14:tracePt t="247915" x="7373938" y="2963863"/>
          <p14:tracePt t="247923" x="7358063" y="2989263"/>
          <p14:tracePt t="247931" x="7348538" y="3014663"/>
          <p14:tracePt t="247939" x="7348538" y="3048000"/>
          <p14:tracePt t="247947" x="7332663" y="3073400"/>
          <p14:tracePt t="247955" x="7315200" y="3098800"/>
          <p14:tracePt t="247963" x="7307263" y="3132138"/>
          <p14:tracePt t="247972" x="7307263" y="3157538"/>
          <p14:tracePt t="247980" x="7289800" y="3182938"/>
          <p14:tracePt t="247987" x="7289800" y="3200400"/>
          <p14:tracePt t="247996" x="7272338" y="3208338"/>
          <p14:tracePt t="248004" x="7272338" y="3243263"/>
          <p14:tracePt t="248011" x="7264400" y="3251200"/>
          <p14:tracePt t="248027" x="7264400" y="3268663"/>
          <p14:tracePt t="248037" x="7246938" y="3284538"/>
          <p14:tracePt t="248043" x="7246938" y="3294063"/>
          <p14:tracePt t="248051" x="7246938" y="3309938"/>
          <p14:tracePt t="248068" x="7246938" y="3327400"/>
          <p14:tracePt t="248075" x="7246938" y="3335338"/>
          <p14:tracePt t="248083" x="7231063" y="3352800"/>
          <p14:tracePt t="248099" x="7231063" y="3370263"/>
          <p14:tracePt t="248108" x="7231063" y="3378200"/>
          <p14:tracePt t="248124" x="7231063" y="3395663"/>
          <p14:tracePt t="248131" x="7231063" y="3411538"/>
          <p14:tracePt t="248140" x="7231063" y="3421063"/>
          <p14:tracePt t="248147" x="7231063" y="3436938"/>
          <p14:tracePt t="248156" x="7231063" y="3462338"/>
          <p14:tracePt t="248163" x="7231063" y="3487738"/>
          <p14:tracePt t="248172" x="7231063" y="3505200"/>
          <p14:tracePt t="248179" x="7231063" y="3530600"/>
          <p14:tracePt t="248188" x="7221538" y="3563938"/>
          <p14:tracePt t="248196" x="7221538" y="3573463"/>
          <p14:tracePt t="248204" x="7221538" y="3589338"/>
          <p14:tracePt t="248211" x="7221538" y="3614738"/>
          <p14:tracePt t="248221" x="7221538" y="3632200"/>
          <p14:tracePt t="248227" x="7205663" y="3649663"/>
          <p14:tracePt t="248235" x="7205663" y="3657600"/>
          <p14:tracePt t="248243" x="7205663" y="3690938"/>
          <p14:tracePt t="248251" x="7205663" y="3700463"/>
          <p14:tracePt t="248260" x="7188200" y="3716338"/>
          <p14:tracePt t="248267" x="7188200" y="3741738"/>
          <p14:tracePt t="248276" x="7188200" y="3759200"/>
          <p14:tracePt t="248283" x="7188200" y="3767138"/>
          <p14:tracePt t="248292" x="7188200" y="3784600"/>
          <p14:tracePt t="248299" x="7180263" y="3802063"/>
          <p14:tracePt t="248307" x="7180263" y="3810000"/>
          <p14:tracePt t="248323" x="7180263" y="3827463"/>
          <p14:tracePt t="248339" x="7180263" y="3843338"/>
          <p14:tracePt t="248363" x="7162800" y="3843338"/>
          <p14:tracePt t="248371" x="7162800" y="3852863"/>
          <p14:tracePt t="248403" x="7154863" y="3852863"/>
          <p14:tracePt t="248420" x="7137400" y="3843338"/>
          <p14:tracePt t="248699" x="7137400" y="3852863"/>
          <p14:tracePt t="248707" x="7137400" y="3868738"/>
          <p14:tracePt t="248715" x="7119938" y="3894138"/>
          <p14:tracePt t="248723" x="7112000" y="3929063"/>
          <p14:tracePt t="248730" x="7094538" y="3954463"/>
          <p14:tracePt t="248739" x="7078663" y="3979863"/>
          <p14:tracePt t="248747" x="7069138" y="4005263"/>
          <p14:tracePt t="248755" x="7035800" y="4046538"/>
          <p14:tracePt t="248762" x="6985000" y="4106863"/>
          <p14:tracePt t="248771" x="6951663" y="4148138"/>
          <p14:tracePt t="248779" x="6908800" y="4191000"/>
          <p14:tracePt t="248788" x="6875463" y="4249738"/>
          <p14:tracePt t="248795" x="6840538" y="4275138"/>
          <p14:tracePt t="248804" x="6832600" y="4300538"/>
          <p14:tracePt t="248810" x="6789738" y="4343400"/>
          <p14:tracePt t="248820" x="6756400" y="4368800"/>
          <p14:tracePt t="248826" x="6713538" y="4402138"/>
          <p14:tracePt t="248834" x="6688138" y="4411663"/>
          <p14:tracePt t="248843" x="6662738" y="4445000"/>
          <p14:tracePt t="248850" x="6637338" y="4470400"/>
          <p14:tracePt t="248859" x="6604000" y="4487863"/>
          <p14:tracePt t="248867" x="6596063" y="4495800"/>
          <p14:tracePt t="248875" x="6561138" y="4513263"/>
          <p14:tracePt t="248883" x="6553200" y="4529138"/>
          <p14:tracePt t="248891" x="6519863" y="4529138"/>
          <p14:tracePt t="248899" x="6510338" y="4538663"/>
          <p14:tracePt t="248907" x="6494463" y="4538663"/>
          <p14:tracePt t="248915" x="6469063" y="4538663"/>
          <p14:tracePt t="248923" x="6451600" y="4554538"/>
          <p14:tracePt t="248931" x="6434138" y="4554538"/>
          <p14:tracePt t="248939" x="6426200" y="4554538"/>
          <p14:tracePt t="248947" x="6408738" y="4554538"/>
          <p14:tracePt t="248955" x="6392863" y="4554538"/>
          <p14:tracePt t="248963" x="6383338" y="4538663"/>
          <p14:tracePt t="248971" x="6357938" y="4538663"/>
          <p14:tracePt t="248979" x="6357938" y="4529138"/>
          <p14:tracePt t="248987" x="6342063" y="4513263"/>
          <p14:tracePt t="248995" x="6324600" y="4495800"/>
          <p14:tracePt t="249004" x="6316663" y="4487863"/>
          <p14:tracePt t="249011" x="6299200" y="4470400"/>
          <p14:tracePt t="249021" x="6299200" y="4452938"/>
          <p14:tracePt t="249027" x="6281738" y="4445000"/>
          <p14:tracePt t="249037" x="6281738" y="4427538"/>
          <p14:tracePt t="249043" x="6273800" y="4411663"/>
          <p14:tracePt t="249054" x="6273800" y="4402138"/>
          <p14:tracePt t="249059" x="6273800" y="4386263"/>
          <p14:tracePt t="249071" x="6256338" y="4368800"/>
          <p14:tracePt t="249083" x="6256338" y="4360863"/>
          <p14:tracePt t="249091" x="6256338" y="4343400"/>
          <p14:tracePt t="249099" x="6256338" y="4325938"/>
          <p14:tracePt t="249107" x="6240463" y="4325938"/>
          <p14:tracePt t="249115" x="6240463" y="4318000"/>
          <p14:tracePt t="249155" x="6240463" y="4300538"/>
          <p14:tracePt t="249171" x="6240463" y="4284663"/>
          <p14:tracePt t="249187" x="6240463" y="4275138"/>
          <p14:tracePt t="249194" x="6240463" y="4259263"/>
          <p14:tracePt t="249204" x="6240463" y="4249738"/>
          <p14:tracePt t="249211" x="6240463" y="4233863"/>
          <p14:tracePt t="249220" x="6240463" y="4216400"/>
          <p14:tracePt t="249227" x="6240463" y="4208463"/>
          <p14:tracePt t="249235" x="6240463" y="4191000"/>
          <p14:tracePt t="249243" x="6240463" y="4173538"/>
          <p14:tracePt t="249251" x="6240463" y="4165600"/>
          <p14:tracePt t="249259" x="6240463" y="4148138"/>
          <p14:tracePt t="249267" x="6240463" y="4132263"/>
          <p14:tracePt t="249275" x="6240463" y="4122738"/>
          <p14:tracePt t="249282" x="6240463" y="4106863"/>
          <p14:tracePt t="249291" x="6256338" y="4089400"/>
          <p14:tracePt t="249299" x="6256338" y="4081463"/>
          <p14:tracePt t="249307" x="6256338" y="4064000"/>
          <p14:tracePt t="249315" x="6256338" y="4046538"/>
          <p14:tracePt t="249323" x="6273800" y="4038600"/>
          <p14:tracePt t="249330" x="6273800" y="4021138"/>
          <p14:tracePt t="249339" x="6273800" y="4005263"/>
          <p14:tracePt t="249346" x="6273800" y="3995738"/>
          <p14:tracePt t="249354" x="6281738" y="3979863"/>
          <p14:tracePt t="249363" x="6281738" y="3970338"/>
          <p14:tracePt t="249371" x="6281738" y="3954463"/>
          <p14:tracePt t="249379" x="6299200" y="3937000"/>
          <p14:tracePt t="249387" x="6299200" y="3911600"/>
          <p14:tracePt t="249395" x="6316663" y="3886200"/>
          <p14:tracePt t="249404" x="6324600" y="3868738"/>
          <p14:tracePt t="249410" x="6324600" y="3843338"/>
          <p14:tracePt t="249421" x="6342063" y="3810000"/>
          <p14:tracePt t="249426" x="6357938" y="3784600"/>
          <p14:tracePt t="249438" x="6367463" y="3767138"/>
          <p14:tracePt t="249442" x="6367463" y="3741738"/>
          <p14:tracePt t="249454" x="6383338" y="3725863"/>
          <p14:tracePt t="249459" x="6392863" y="3716338"/>
          <p14:tracePt t="249470" x="6392863" y="3690938"/>
          <p14:tracePt t="249475" x="6426200" y="3675063"/>
          <p14:tracePt t="249487" x="6434138" y="3649663"/>
          <p14:tracePt t="249490" x="6451600" y="3632200"/>
          <p14:tracePt t="249504" x="6469063" y="3606800"/>
          <p14:tracePt t="249506" x="6477000" y="3589338"/>
          <p14:tracePt t="249521" x="6494463" y="3573463"/>
          <p14:tracePt t="249522" x="6510338" y="3563938"/>
          <p14:tracePt t="249537" x="6519863" y="3548063"/>
          <p14:tracePt t="249539" x="6535738" y="3530600"/>
          <p14:tracePt t="249554" x="6553200" y="3522663"/>
          <p14:tracePt t="249555" x="6561138" y="3505200"/>
          <p14:tracePt t="249571" x="6596063" y="3487738"/>
          <p14:tracePt t="249571" x="6604000" y="3479800"/>
          <p14:tracePt t="249578" x="6637338" y="3479800"/>
          <p14:tracePt t="249587" x="6662738" y="3462338"/>
          <p14:tracePt t="249594" x="6672263" y="3462338"/>
          <p14:tracePt t="249604" x="6713538" y="3462338"/>
          <p14:tracePt t="249610" x="6748463" y="3462338"/>
          <p14:tracePt t="249621" x="6773863" y="3462338"/>
          <p14:tracePt t="249626" x="6799263" y="3462338"/>
          <p14:tracePt t="249637" x="6832600" y="3462338"/>
          <p14:tracePt t="249642" x="6858000" y="3462338"/>
          <p14:tracePt t="249654" x="6875463" y="3462338"/>
          <p14:tracePt t="249658" x="6900863" y="3462338"/>
          <p14:tracePt t="249671" x="6926263" y="3462338"/>
          <p14:tracePt t="249674" x="6942138" y="3462338"/>
          <p14:tracePt t="249687" x="6967538" y="3479800"/>
          <p14:tracePt t="249690" x="6992938" y="3487738"/>
          <p14:tracePt t="249704" x="7010400" y="3505200"/>
          <p14:tracePt t="249706" x="7035800" y="3522663"/>
          <p14:tracePt t="249721" x="7053263" y="3548063"/>
          <p14:tracePt t="249722" x="7069138" y="3563938"/>
          <p14:tracePt t="249737" x="7094538" y="3573463"/>
          <p14:tracePt t="249739" x="7112000" y="3589338"/>
          <p14:tracePt t="249754" x="7119938" y="3614738"/>
          <p14:tracePt t="249754" x="7137400" y="3649663"/>
          <p14:tracePt t="249762" x="7154863" y="3649663"/>
          <p14:tracePt t="249770" x="7162800" y="3675063"/>
          <p14:tracePt t="249778" x="7180263" y="3700463"/>
          <p14:tracePt t="249787" x="7188200" y="3725863"/>
          <p14:tracePt t="249794" x="7205663" y="3759200"/>
          <p14:tracePt t="249804" x="7205663" y="3767138"/>
          <p14:tracePt t="249810" x="7221538" y="3802063"/>
          <p14:tracePt t="249820" x="7221538" y="3810000"/>
          <p14:tracePt t="249826" x="7231063" y="3827463"/>
          <p14:tracePt t="249837" x="7231063" y="3843338"/>
          <p14:tracePt t="249842" x="7231063" y="3852863"/>
          <p14:tracePt t="249854" x="7246938" y="3868738"/>
          <p14:tracePt t="249866" x="7246938" y="3886200"/>
          <p14:tracePt t="249874" x="7246938" y="3894138"/>
          <p14:tracePt t="249882" x="7246938" y="3911600"/>
          <p14:tracePt t="249890" x="7246938" y="3929063"/>
          <p14:tracePt t="249906" x="7246938" y="3937000"/>
          <p14:tracePt t="249914" x="7246938" y="3954463"/>
          <p14:tracePt t="249922" x="7246938" y="3970338"/>
          <p14:tracePt t="249938" x="7246938" y="3979863"/>
          <p14:tracePt t="249954" x="7246938" y="3995738"/>
          <p14:tracePt t="249962" x="7246938" y="4005263"/>
          <p14:tracePt t="249971" x="7246938" y="4038600"/>
          <p14:tracePt t="249978" x="7246938" y="4046538"/>
          <p14:tracePt t="249987" x="7246938" y="4064000"/>
          <p14:tracePt t="249994" x="7246938" y="4089400"/>
          <p14:tracePt t="250004" x="7246938" y="4106863"/>
          <p14:tracePt t="250010" x="7246938" y="4132263"/>
          <p14:tracePt t="250018" x="7246938" y="4148138"/>
          <p14:tracePt t="250026" x="7246938" y="4165600"/>
          <p14:tracePt t="250034" x="7246938" y="4173538"/>
          <p14:tracePt t="250042" x="7231063" y="4208463"/>
          <p14:tracePt t="250058" x="7231063" y="4233863"/>
          <p14:tracePt t="250065" x="7221538" y="4249738"/>
          <p14:tracePt t="250074" x="7205663" y="4284663"/>
          <p14:tracePt t="250082" x="7188200" y="4318000"/>
          <p14:tracePt t="250090" x="7162800" y="4343400"/>
          <p14:tracePt t="250098" x="7154863" y="4386263"/>
          <p14:tracePt t="250106" x="7119938" y="4427538"/>
          <p14:tracePt t="250114" x="7112000" y="4445000"/>
          <p14:tracePt t="250122" x="7078663" y="4487863"/>
          <p14:tracePt t="250130" x="7069138" y="4513263"/>
          <p14:tracePt t="250138" x="7053263" y="4538663"/>
          <p14:tracePt t="250146" x="7035800" y="4564063"/>
          <p14:tracePt t="250154" x="7027863" y="4579938"/>
          <p14:tracePt t="250162" x="7010400" y="4597400"/>
          <p14:tracePt t="250170" x="6992938" y="4605338"/>
          <p14:tracePt t="250178" x="6985000" y="4640263"/>
          <p14:tracePt t="250188" x="6967538" y="4648200"/>
          <p14:tracePt t="250202" x="6951663" y="4665663"/>
          <p14:tracePt t="250210" x="6942138" y="4691063"/>
          <p14:tracePt t="250218" x="6942138" y="4706938"/>
          <p14:tracePt t="250226" x="6926263" y="4706938"/>
          <p14:tracePt t="250234" x="6926263" y="4724400"/>
          <p14:tracePt t="250242" x="6926263" y="4732338"/>
          <p14:tracePt t="250250" x="6908800" y="4732338"/>
          <p14:tracePt t="250274" x="6908800" y="4749800"/>
          <p14:tracePt t="250346" x="6908800" y="4732338"/>
          <p14:tracePt t="250369" x="6908800" y="4724400"/>
          <p14:tracePt t="250377" x="6908800" y="4706938"/>
          <p14:tracePt t="250385" x="6900863" y="4691063"/>
          <p14:tracePt t="250393" x="6900863" y="4681538"/>
          <p14:tracePt t="250401" x="6883400" y="4665663"/>
          <p14:tracePt t="251424" x="6875463" y="4681538"/>
          <p14:tracePt t="251432" x="6858000" y="4706938"/>
          <p14:tracePt t="251441" x="6832600" y="4724400"/>
          <p14:tracePt t="251448" x="6832600" y="4732338"/>
          <p14:tracePt t="251457" x="6815138" y="4749800"/>
          <p14:tracePt t="251464" x="6799263" y="4767263"/>
          <p14:tracePt t="251473" x="6789738" y="4775200"/>
          <p14:tracePt t="251480" x="6756400" y="4800600"/>
          <p14:tracePt t="251488" x="6748463" y="4833938"/>
          <p14:tracePt t="251496" x="6731000" y="4843463"/>
          <p14:tracePt t="251505" x="6705600" y="4876800"/>
          <p14:tracePt t="251512" x="6688138" y="4902200"/>
          <p14:tracePt t="251520" x="6672263" y="4919663"/>
          <p14:tracePt t="251528" x="6646863" y="4927600"/>
          <p14:tracePt t="251538" x="6637338" y="4960938"/>
          <p14:tracePt t="251544" x="6621463" y="4970463"/>
          <p14:tracePt t="251554" x="6604000" y="4986338"/>
          <p14:tracePt t="251560" x="6596063" y="5003800"/>
          <p14:tracePt t="251568" x="6578600" y="5011738"/>
          <p14:tracePt t="251584" x="6561138" y="5029200"/>
          <p14:tracePt t="251592" x="6553200" y="5046663"/>
          <p14:tracePt t="251600" x="6535738" y="5054600"/>
          <p14:tracePt t="251616" x="6519863" y="5072063"/>
          <p14:tracePt t="251632" x="6510338" y="5080000"/>
          <p14:tracePt t="251648" x="6494463" y="5080000"/>
          <p14:tracePt t="251664" x="6477000" y="5097463"/>
          <p14:tracePt t="251680" x="6477000" y="5113338"/>
          <p14:tracePt t="251688" x="6469063" y="5113338"/>
          <p14:tracePt t="251696" x="6451600" y="5113338"/>
          <p14:tracePt t="251720" x="6434138" y="5122863"/>
          <p14:tracePt t="251738" x="6426200" y="5122863"/>
          <p14:tracePt t="251754" x="6408738" y="5122863"/>
          <p14:tracePt t="251769" x="6392863" y="5122863"/>
          <p14:tracePt t="251784" x="6383338" y="5122863"/>
          <p14:tracePt t="251793" x="6367463" y="5122863"/>
          <p14:tracePt t="251809" x="6357938" y="5122863"/>
          <p14:tracePt t="251825" x="6342063" y="5122863"/>
          <p14:tracePt t="251841" x="6324600" y="5122863"/>
          <p14:tracePt t="251865" x="6316663" y="5122863"/>
          <p14:tracePt t="251880" x="6316663" y="5113338"/>
          <p14:tracePt t="251889" x="6299200" y="5113338"/>
          <p14:tracePt t="251912" x="6281738" y="5113338"/>
          <p14:tracePt t="251920" x="6281738" y="5097463"/>
          <p14:tracePt t="251937" x="6273800" y="5097463"/>
          <p14:tracePt t="251954" x="6273800" y="5080000"/>
          <p14:tracePt t="251969" x="6256338" y="5080000"/>
          <p14:tracePt t="251993" x="6256338" y="5072063"/>
          <p14:tracePt t="252009" x="6240463" y="5054600"/>
          <p14:tracePt t="252032" x="6240463" y="5046663"/>
          <p14:tracePt t="252040" x="6240463" y="5029200"/>
          <p14:tracePt t="252048" x="6230938" y="5029200"/>
          <p14:tracePt t="252064" x="6230938" y="5011738"/>
          <p14:tracePt t="252080" x="6230938" y="5003800"/>
          <p14:tracePt t="252096" x="6215063" y="5003800"/>
          <p14:tracePt t="252104" x="6215063" y="4986338"/>
          <p14:tracePt t="252129" x="6215063" y="4970463"/>
          <p14:tracePt t="252152" x="6215063" y="4960938"/>
          <p14:tracePt t="252168" x="6215063" y="4945063"/>
          <p14:tracePt t="252192" x="6215063" y="4927600"/>
          <p14:tracePt t="252208" x="6215063" y="4919663"/>
          <p14:tracePt t="252232" x="6215063" y="4902200"/>
          <p14:tracePt t="252256" x="6215063" y="4884738"/>
          <p14:tracePt t="252264" x="6215063" y="4876800"/>
          <p14:tracePt t="252272" x="6215063" y="4859338"/>
          <p14:tracePt t="252280" x="6230938" y="4843463"/>
          <p14:tracePt t="252296" x="6240463" y="4833938"/>
          <p14:tracePt t="252304" x="6240463" y="4818063"/>
          <p14:tracePt t="252312" x="6256338" y="4800600"/>
          <p14:tracePt t="252320" x="6273800" y="4792663"/>
          <p14:tracePt t="252337" x="6281738" y="4775200"/>
          <p14:tracePt t="252344" x="6281738" y="4767263"/>
          <p14:tracePt t="252353" x="6299200" y="4749800"/>
          <p14:tracePt t="252360" x="6316663" y="4732338"/>
          <p14:tracePt t="252368" x="6324600" y="4732338"/>
          <p14:tracePt t="252376" x="6342063" y="4724400"/>
          <p14:tracePt t="252384" x="6357938" y="4706938"/>
          <p14:tracePt t="252392" x="6367463" y="4706938"/>
          <p14:tracePt t="252400" x="6367463" y="4691063"/>
          <p14:tracePt t="252408" x="6383338" y="4691063"/>
          <p14:tracePt t="252416" x="6392863" y="4681538"/>
          <p14:tracePt t="252424" x="6408738" y="4681538"/>
          <p14:tracePt t="252432" x="6408738" y="4665663"/>
          <p14:tracePt t="252440" x="6426200" y="4665663"/>
          <p14:tracePt t="252448" x="6434138" y="4665663"/>
          <p14:tracePt t="252456" x="6451600" y="4665663"/>
          <p14:tracePt t="252464" x="6469063" y="4648200"/>
          <p14:tracePt t="252472" x="6477000" y="4648200"/>
          <p14:tracePt t="252480" x="6494463" y="4640263"/>
          <p14:tracePt t="252488" x="6510338" y="4640263"/>
          <p14:tracePt t="252496" x="6519863" y="4622800"/>
          <p14:tracePt t="252504" x="6553200" y="4622800"/>
          <p14:tracePt t="252512" x="6561138" y="4622800"/>
          <p14:tracePt t="252521" x="6578600" y="4605338"/>
          <p14:tracePt t="252528" x="6596063" y="4605338"/>
          <p14:tracePt t="252544" x="6604000" y="4605338"/>
          <p14:tracePt t="252554" x="6621463" y="4605338"/>
          <p14:tracePt t="252560" x="6637338" y="4605338"/>
          <p14:tracePt t="252576" x="6646863" y="4605338"/>
          <p14:tracePt t="252584" x="6662738" y="4605338"/>
          <p14:tracePt t="252592" x="6672263" y="4605338"/>
          <p14:tracePt t="252600" x="6688138" y="4605338"/>
          <p14:tracePt t="252608" x="6705600" y="4605338"/>
          <p14:tracePt t="252616" x="6713538" y="4605338"/>
          <p14:tracePt t="252624" x="6731000" y="4605338"/>
          <p14:tracePt t="252632" x="6748463" y="4605338"/>
          <p14:tracePt t="252648" x="6756400" y="4605338"/>
          <p14:tracePt t="252656" x="6773863" y="4605338"/>
          <p14:tracePt t="252664" x="6789738" y="4605338"/>
          <p14:tracePt t="252672" x="6799263" y="4605338"/>
          <p14:tracePt t="252680" x="6815138" y="4605338"/>
          <p14:tracePt t="252696" x="6832600" y="4605338"/>
          <p14:tracePt t="252704" x="6840538" y="4605338"/>
          <p14:tracePt t="252712" x="6858000" y="4605338"/>
          <p14:tracePt t="252721" x="6875463" y="4605338"/>
          <p14:tracePt t="252728" x="6883400" y="4605338"/>
          <p14:tracePt t="252744" x="6900863" y="4622800"/>
          <p14:tracePt t="252760" x="6908800" y="4622800"/>
          <p14:tracePt t="252768" x="6926263" y="4622800"/>
          <p14:tracePt t="252776" x="6926263" y="4640263"/>
          <p14:tracePt t="252792" x="6942138" y="4640263"/>
          <p14:tracePt t="252808" x="6951663" y="4640263"/>
          <p14:tracePt t="252816" x="6951663" y="4648200"/>
          <p14:tracePt t="252824" x="6967538" y="4648200"/>
          <p14:tracePt t="252832" x="6967538" y="4665663"/>
          <p14:tracePt t="252856" x="6985000" y="4665663"/>
          <p14:tracePt t="252864" x="6985000" y="4681538"/>
          <p14:tracePt t="252888" x="6992938" y="4691063"/>
          <p14:tracePt t="252904" x="7010400" y="4706938"/>
          <p14:tracePt t="252921" x="7010400" y="4724400"/>
          <p14:tracePt t="252938" x="7027863" y="4724400"/>
          <p14:tracePt t="252944" x="7027863" y="4732338"/>
          <p14:tracePt t="252960" x="7035800" y="4749800"/>
          <p14:tracePt t="252976" x="7035800" y="4767263"/>
          <p14:tracePt t="252992" x="7035800" y="4775200"/>
          <p14:tracePt t="253023" x="7035800" y="4792663"/>
          <p14:tracePt t="253032" x="7053263" y="4792663"/>
          <p14:tracePt t="253055" x="7053263" y="4800600"/>
          <p14:tracePt t="253080" x="7053263" y="4818063"/>
          <p14:tracePt t="253103" x="7053263" y="4833938"/>
          <p14:tracePt t="253120" x="7053263" y="4843463"/>
          <p14:tracePt t="253159" x="7053263" y="4859338"/>
          <p14:tracePt t="253191" x="7053263" y="4876800"/>
          <p14:tracePt t="253215" x="7053263" y="4884738"/>
          <p14:tracePt t="253231" x="7035800" y="4902200"/>
          <p14:tracePt t="253263" x="7035800" y="4919663"/>
          <p14:tracePt t="253287" x="7027863" y="4919663"/>
          <p14:tracePt t="253295" x="7027863" y="4927600"/>
          <p14:tracePt t="253304" x="7010400" y="4927600"/>
          <p14:tracePt t="253321" x="6992938" y="4927600"/>
          <p14:tracePt t="253327" x="6992938" y="4945063"/>
          <p14:tracePt t="253337" x="6985000" y="4945063"/>
          <p14:tracePt t="253343" x="6985000" y="4960938"/>
          <p14:tracePt t="253351" x="6967538" y="4960938"/>
          <p14:tracePt t="253367" x="6951663" y="4970463"/>
          <p14:tracePt t="253383" x="6951663" y="4986338"/>
          <p14:tracePt t="253392" x="6942138" y="4986338"/>
          <p14:tracePt t="253407" x="6926263" y="5003800"/>
          <p14:tracePt t="253423" x="6908800" y="5003800"/>
          <p14:tracePt t="253431" x="6900863" y="5011738"/>
          <p14:tracePt t="253447" x="6883400" y="5011738"/>
          <p14:tracePt t="253455" x="6875463" y="5029200"/>
          <p14:tracePt t="253463" x="6858000" y="5029200"/>
          <p14:tracePt t="253471" x="6858000" y="5046663"/>
          <p14:tracePt t="253479" x="6840538" y="5046663"/>
          <p14:tracePt t="253488" x="6832600" y="5046663"/>
          <p14:tracePt t="253495" x="6815138" y="5054600"/>
          <p14:tracePt t="253504" x="6799263" y="5054600"/>
          <p14:tracePt t="253511" x="6789738" y="5054600"/>
          <p14:tracePt t="253521" x="6756400" y="5072063"/>
          <p14:tracePt t="253527" x="6748463" y="5072063"/>
          <p14:tracePt t="253535" x="6731000" y="5072063"/>
          <p14:tracePt t="253543" x="6713538" y="5072063"/>
          <p14:tracePt t="253554" x="6688138" y="5072063"/>
          <p14:tracePt t="253559" x="6672263" y="5072063"/>
          <p14:tracePt t="253567" x="6662738" y="5080000"/>
          <p14:tracePt t="253575" x="6637338" y="5080000"/>
          <p14:tracePt t="253583" x="6604000" y="5080000"/>
          <p14:tracePt t="253591" x="6596063" y="5080000"/>
          <p14:tracePt t="253599" x="6578600" y="5080000"/>
          <p14:tracePt t="253607" x="6553200" y="5080000"/>
          <p14:tracePt t="253615" x="6519863" y="5080000"/>
          <p14:tracePt t="253623" x="6510338" y="5080000"/>
          <p14:tracePt t="253631" x="6494463" y="5080000"/>
          <p14:tracePt t="253639" x="6469063" y="5080000"/>
          <p14:tracePt t="253647" x="6451600" y="5080000"/>
          <p14:tracePt t="253655" x="6434138" y="5080000"/>
          <p14:tracePt t="253663" x="6408738" y="5080000"/>
          <p14:tracePt t="253671" x="6392863" y="5080000"/>
          <p14:tracePt t="253679" x="6383338" y="5080000"/>
          <p14:tracePt t="253688" x="6367463" y="5080000"/>
          <p14:tracePt t="253695" x="6357938" y="5080000"/>
          <p14:tracePt t="253704" x="6342063" y="5080000"/>
          <p14:tracePt t="253720" x="6324600" y="5080000"/>
          <p14:tracePt t="253727" x="6316663" y="5080000"/>
          <p14:tracePt t="253743" x="6299200" y="5080000"/>
          <p14:tracePt t="253759" x="6281738" y="5080000"/>
          <p14:tracePt t="253775" x="6273800" y="5080000"/>
          <p14:tracePt t="253791" x="6256338" y="5072063"/>
          <p14:tracePt t="253815" x="6240463" y="5072063"/>
          <p14:tracePt t="253823" x="6240463" y="5054600"/>
          <p14:tracePt t="253847" x="6230938" y="5054600"/>
          <p14:tracePt t="253871" x="6215063" y="5054600"/>
          <p14:tracePt t="253888" x="6215063" y="5046663"/>
          <p14:tracePt t="253919" x="6197600" y="5046663"/>
          <p14:tracePt t="253951" x="6197600" y="5029200"/>
          <p14:tracePt t="253975" x="6189663" y="5029200"/>
          <p14:tracePt t="254222" x="6197600" y="5029200"/>
          <p14:tracePt t="254247" x="6215063" y="5029200"/>
          <p14:tracePt t="254255" x="6230938" y="5029200"/>
          <p14:tracePt t="254263" x="6240463" y="5029200"/>
          <p14:tracePt t="254271" x="6256338" y="5029200"/>
          <p14:tracePt t="254279" x="6299200" y="5029200"/>
          <p14:tracePt t="254288" x="6324600" y="5029200"/>
          <p14:tracePt t="254294" x="6367463" y="5029200"/>
          <p14:tracePt t="254304" x="6383338" y="5029200"/>
          <p14:tracePt t="254310" x="6426200" y="5011738"/>
          <p14:tracePt t="254318" x="6451600" y="5011738"/>
          <p14:tracePt t="254327" x="6494463" y="5003800"/>
          <p14:tracePt t="254335" x="6519863" y="5003800"/>
          <p14:tracePt t="254343" x="6535738" y="4986338"/>
          <p14:tracePt t="254350" x="6561138" y="4986338"/>
          <p14:tracePt t="254358" x="6578600" y="4986338"/>
          <p14:tracePt t="254366" x="6596063" y="4986338"/>
          <p14:tracePt t="254375" x="6604000" y="4970463"/>
          <p14:tracePt t="254382" x="6621463" y="4970463"/>
          <p14:tracePt t="254398" x="6637338" y="4970463"/>
          <p14:tracePt t="254414" x="6646863" y="4970463"/>
          <p14:tracePt t="254430" x="6662738" y="4970463"/>
          <p14:tracePt t="254438" x="6672263" y="4970463"/>
          <p14:tracePt t="254455" x="6672263" y="4960938"/>
          <p14:tracePt t="254462" x="6688138" y="4960938"/>
          <p14:tracePt t="254471" x="6705600" y="4960938"/>
          <p14:tracePt t="254488" x="6713538" y="4960938"/>
          <p14:tracePt t="254504" x="6731000" y="4960938"/>
          <p14:tracePt t="254518" x="6748463" y="4960938"/>
          <p14:tracePt t="254542" x="6756400" y="4960938"/>
          <p14:tracePt t="254694" x="6756400" y="4970463"/>
          <p14:tracePt t="254789" x="6756400" y="4960938"/>
          <p14:tracePt t="254806" x="6756400" y="4945063"/>
          <p14:tracePt t="254814" x="6756400" y="4927600"/>
          <p14:tracePt t="254830" x="6756400" y="4919663"/>
          <p14:tracePt t="255453" x="6756400" y="4902200"/>
          <p14:tracePt t="255478" x="6756400" y="4884738"/>
          <p14:tracePt t="255494" x="6756400" y="4876800"/>
          <p14:tracePt t="255502" x="6756400" y="4843463"/>
          <p14:tracePt t="255510" x="6756400" y="4833938"/>
          <p14:tracePt t="255518" x="6773863" y="4800600"/>
          <p14:tracePt t="255526" x="6789738" y="4775200"/>
          <p14:tracePt t="255534" x="6799263" y="4732338"/>
          <p14:tracePt t="255542" x="6815138" y="4681538"/>
          <p14:tracePt t="255550" x="6815138" y="4648200"/>
          <p14:tracePt t="255558" x="6840538" y="4605338"/>
          <p14:tracePt t="255566" x="6858000" y="4579938"/>
          <p14:tracePt t="255574" x="6875463" y="4538663"/>
          <p14:tracePt t="255581" x="6900863" y="4487863"/>
          <p14:tracePt t="255590" x="6908800" y="4470400"/>
          <p14:tracePt t="255597" x="6942138" y="4402138"/>
          <p14:tracePt t="255605" x="6967538" y="4368800"/>
          <p14:tracePt t="255614" x="6992938" y="4325938"/>
          <p14:tracePt t="255621" x="7027863" y="4284663"/>
          <p14:tracePt t="255630" x="7053263" y="4233863"/>
          <p14:tracePt t="255637" x="7078663" y="4191000"/>
          <p14:tracePt t="255646" x="7119938" y="4148138"/>
          <p14:tracePt t="255654" x="7162800" y="4089400"/>
          <p14:tracePt t="255661" x="7205663" y="4046538"/>
          <p14:tracePt t="255671" x="7231063" y="3995738"/>
          <p14:tracePt t="255677" x="7272338" y="3970338"/>
          <p14:tracePt t="255688" x="7315200" y="3929063"/>
          <p14:tracePt t="255693" x="7358063" y="3894138"/>
          <p14:tracePt t="255704" x="7399338" y="3868738"/>
          <p14:tracePt t="255709" x="7442200" y="3843338"/>
          <p14:tracePt t="255721" x="7485063" y="3810000"/>
          <p14:tracePt t="255725" x="7500938" y="3802063"/>
          <p14:tracePt t="255737" x="7543800" y="3784600"/>
          <p14:tracePt t="255741" x="7586663" y="3767138"/>
          <p14:tracePt t="255754" x="7612063" y="3759200"/>
          <p14:tracePt t="255757" x="7637463" y="3741738"/>
          <p14:tracePt t="255771" x="7670800" y="3725863"/>
          <p14:tracePt t="255773" x="7678738" y="3725863"/>
          <p14:tracePt t="255787" x="7696200" y="3725863"/>
          <p14:tracePt t="255789" x="7721600" y="3716338"/>
          <p14:tracePt t="255804" x="7739063" y="3716338"/>
          <p14:tracePt t="255805" x="7764463" y="3716338"/>
          <p14:tracePt t="255821" x="7780338" y="3716338"/>
          <p14:tracePt t="255822" x="7805738" y="3716338"/>
          <p14:tracePt t="255837" x="7823200" y="3716338"/>
          <p14:tracePt t="255838" x="7848600" y="3716338"/>
          <p14:tracePt t="255845" x="7866063" y="3716338"/>
          <p14:tracePt t="255854" x="7891463" y="3725863"/>
          <p14:tracePt t="255861" x="7907338" y="3725863"/>
          <p14:tracePt t="255871" x="7916863" y="3725863"/>
          <p14:tracePt t="255877" x="7932738" y="3741738"/>
          <p14:tracePt t="255887" x="7950200" y="3741738"/>
          <p14:tracePt t="255909" x="7958138" y="3759200"/>
          <p14:tracePt t="255941" x="7958138" y="3767138"/>
          <p14:tracePt t="255965" x="7958138" y="3784600"/>
          <p14:tracePt t="255989" x="7975600" y="3784600"/>
          <p14:tracePt t="255997" x="7975600" y="3802063"/>
          <p14:tracePt t="256124" x="7975600" y="3784600"/>
          <p14:tracePt t="257507" x="7958138" y="3784600"/>
          <p14:tracePt t="257515" x="7950200" y="3802063"/>
          <p14:tracePt t="257523" x="7907338" y="3852863"/>
          <p14:tracePt t="257531" x="7874000" y="3894138"/>
          <p14:tracePt t="257540" x="7823200" y="3954463"/>
          <p14:tracePt t="257547" x="7789863" y="4005263"/>
          <p14:tracePt t="257556" x="7747000" y="4064000"/>
          <p14:tracePt t="257563" x="7739063" y="4089400"/>
          <p14:tracePt t="257571" x="7713663" y="4132263"/>
          <p14:tracePt t="257579" x="7678738" y="4173538"/>
          <p14:tracePt t="257588" x="7670800" y="4216400"/>
          <p14:tracePt t="257595" x="7653338" y="4233863"/>
          <p14:tracePt t="257604" x="7637463" y="4259263"/>
          <p14:tracePt t="257611" x="7627938" y="4284663"/>
          <p14:tracePt t="257621" x="7612063" y="4318000"/>
          <p14:tracePt t="257627" x="7612063" y="4343400"/>
          <p14:tracePt t="257637" x="7594600" y="4360863"/>
          <p14:tracePt t="257643" x="7586663" y="4386263"/>
          <p14:tracePt t="257651" x="7586663" y="4402138"/>
          <p14:tracePt t="257660" x="7569200" y="4427538"/>
          <p14:tracePt t="257667" x="7551738" y="4445000"/>
          <p14:tracePt t="257676" x="7551738" y="4452938"/>
          <p14:tracePt t="257684" x="7551738" y="4470400"/>
          <p14:tracePt t="257692" x="7543800" y="4470400"/>
          <p14:tracePt t="257699" x="7543800" y="4487863"/>
          <p14:tracePt t="257716" x="7543800" y="4495800"/>
          <p14:tracePt t="257740" x="7526338" y="4495800"/>
          <p14:tracePt t="257748" x="7526338" y="4513263"/>
          <p14:tracePt t="257779" x="7526338" y="4529138"/>
          <p14:tracePt t="257883" x="7526338" y="4513263"/>
          <p14:tracePt t="260616" x="7510463" y="4513263"/>
          <p14:tracePt t="260624" x="7442200" y="4579938"/>
          <p14:tracePt t="260632" x="7373938" y="4640263"/>
          <p14:tracePt t="260641" x="7315200" y="4681538"/>
          <p14:tracePt t="260649" x="7231063" y="4732338"/>
          <p14:tracePt t="260657" x="7162800" y="4792663"/>
          <p14:tracePt t="260665" x="7078663" y="4843463"/>
          <p14:tracePt t="260673" x="6992938" y="4884738"/>
          <p14:tracePt t="260681" x="6900863" y="4945063"/>
          <p14:tracePt t="260689" x="6748463" y="5054600"/>
          <p14:tracePt t="260697" x="6561138" y="5156200"/>
          <p14:tracePt t="260705" x="6383338" y="5240338"/>
          <p14:tracePt t="260713" x="6299200" y="5283200"/>
          <p14:tracePt t="260721" x="6146800" y="5359400"/>
          <p14:tracePt t="260729" x="6019800" y="5418138"/>
          <p14:tracePt t="260738" x="5910263" y="5461000"/>
          <p14:tracePt t="260745" x="5875338" y="5478463"/>
          <p14:tracePt t="260754" x="5808663" y="5503863"/>
          <p14:tracePt t="260761" x="5757863" y="5529263"/>
          <p14:tracePt t="260769" x="5722938" y="5545138"/>
          <p14:tracePt t="260777" x="5697538" y="5545138"/>
          <p14:tracePt t="260785" x="5681663" y="5545138"/>
          <p14:tracePt t="260801" x="5672138" y="5545138"/>
          <p14:tracePt t="260849" x="5672138" y="5529263"/>
          <p14:tracePt t="260864" x="5672138" y="5519738"/>
          <p14:tracePt t="260880" x="5681663" y="5486400"/>
          <p14:tracePt t="260888" x="5697538" y="5461000"/>
          <p14:tracePt t="260896" x="5740400" y="5435600"/>
          <p14:tracePt t="260905" x="5765800" y="5392738"/>
          <p14:tracePt t="260912" x="5824538" y="5351463"/>
          <p14:tracePt t="260921" x="5875338" y="5291138"/>
          <p14:tracePt t="260928" x="5961063" y="5240338"/>
          <p14:tracePt t="260938" x="6045200" y="5164138"/>
          <p14:tracePt t="260944" x="6129338" y="5113338"/>
          <p14:tracePt t="260954" x="6230938" y="5046663"/>
          <p14:tracePt t="260961" x="6316663" y="4986338"/>
          <p14:tracePt t="260968" x="6408738" y="4919663"/>
          <p14:tracePt t="260976" x="6469063" y="4876800"/>
          <p14:tracePt t="260984" x="6510338" y="4859338"/>
          <p14:tracePt t="260992" x="6553200" y="4818063"/>
          <p14:tracePt t="261001" x="6578600" y="4800600"/>
          <p14:tracePt t="261009" x="6604000" y="4792663"/>
          <p14:tracePt t="261017" x="6621463" y="4775200"/>
          <p14:tracePt t="261056" x="6604000" y="4818063"/>
          <p14:tracePt t="261064" x="6561138" y="4859338"/>
          <p14:tracePt t="261073" x="6535738" y="4884738"/>
          <p14:tracePt t="261080" x="6494463" y="4927600"/>
          <p14:tracePt t="261088" x="6469063" y="4960938"/>
          <p14:tracePt t="261096" x="6434138" y="4986338"/>
          <p14:tracePt t="261105" x="6426200" y="5003800"/>
          <p14:tracePt t="261112" x="6408738" y="5011738"/>
          <p14:tracePt t="261121" x="6408738" y="5029200"/>
          <p14:tracePt t="261128" x="6392863" y="5029200"/>
          <p14:tracePt t="261138" x="6392863" y="50466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AE6D-66C6-45FC-88E5-F96712F2340B}"/>
              </a:ext>
            </a:extLst>
          </p:cNvPr>
          <p:cNvSpPr>
            <a:spLocks noGrp="1"/>
          </p:cNvSpPr>
          <p:nvPr>
            <p:ph type="title"/>
          </p:nvPr>
        </p:nvSpPr>
        <p:spPr>
          <a:xfrm>
            <a:off x="2529745" y="96262"/>
            <a:ext cx="7939715" cy="453430"/>
          </a:xfrm>
        </p:spPr>
        <p:txBody>
          <a:bodyPr>
            <a:normAutofit fontScale="90000"/>
          </a:bodyPr>
          <a:lstStyle/>
          <a:p>
            <a:pPr algn="ctr"/>
            <a:r>
              <a:rPr lang="en-US" dirty="0"/>
              <a:t>Result and analysis : Distribution</a:t>
            </a:r>
          </a:p>
        </p:txBody>
      </p:sp>
      <p:sp>
        <p:nvSpPr>
          <p:cNvPr id="7" name="Content Placeholder 6">
            <a:extLst>
              <a:ext uri="{FF2B5EF4-FFF2-40B4-BE49-F238E27FC236}">
                <a16:creationId xmlns:a16="http://schemas.microsoft.com/office/drawing/2014/main" id="{9B414EB7-3F06-4998-A390-9A36AAEE73B2}"/>
              </a:ext>
            </a:extLst>
          </p:cNvPr>
          <p:cNvSpPr>
            <a:spLocks noGrp="1"/>
          </p:cNvSpPr>
          <p:nvPr>
            <p:ph idx="1"/>
          </p:nvPr>
        </p:nvSpPr>
        <p:spPr>
          <a:xfrm>
            <a:off x="1333851" y="5793933"/>
            <a:ext cx="8976219" cy="791426"/>
          </a:xfrm>
        </p:spPr>
        <p:txBody>
          <a:bodyPr>
            <a:normAutofit lnSpcReduction="10000"/>
          </a:bodyPr>
          <a:lstStyle/>
          <a:p>
            <a:pPr algn="just"/>
            <a:r>
              <a:rPr lang="en-US" sz="1400" dirty="0"/>
              <a:t>In above figure the distributions of the calculated genuine and impostor score sets  has been plot using a histogram.</a:t>
            </a:r>
          </a:p>
          <a:p>
            <a:pPr algn="just"/>
            <a:r>
              <a:rPr lang="en-US" sz="1400" dirty="0"/>
              <a:t>As seen, the number of genuine scores (in blue) are only 80 but the number of impostor scores (in orange) are 1560, the loose threshold between genuine and impostor score is around .8 to .9 </a:t>
            </a:r>
          </a:p>
        </p:txBody>
      </p:sp>
      <p:pic>
        <p:nvPicPr>
          <p:cNvPr id="15" name="Picture 14">
            <a:extLst>
              <a:ext uri="{FF2B5EF4-FFF2-40B4-BE49-F238E27FC236}">
                <a16:creationId xmlns:a16="http://schemas.microsoft.com/office/drawing/2014/main" id="{78F43AA0-81D3-41C0-8CDB-E8AE78BEB561}"/>
              </a:ext>
            </a:extLst>
          </p:cNvPr>
          <p:cNvPicPr>
            <a:picLocks noChangeAspect="1"/>
          </p:cNvPicPr>
          <p:nvPr/>
        </p:nvPicPr>
        <p:blipFill>
          <a:blip r:embed="rId4"/>
          <a:stretch>
            <a:fillRect/>
          </a:stretch>
        </p:blipFill>
        <p:spPr>
          <a:xfrm>
            <a:off x="1675534" y="907549"/>
            <a:ext cx="8147975" cy="4453025"/>
          </a:xfrm>
          <a:prstGeom prst="rect">
            <a:avLst/>
          </a:prstGeom>
        </p:spPr>
      </p:pic>
      <p:pic>
        <p:nvPicPr>
          <p:cNvPr id="3" name="Audio 2">
            <a:hlinkClick r:id="" action="ppaction://media"/>
            <a:extLst>
              <a:ext uri="{FF2B5EF4-FFF2-40B4-BE49-F238E27FC236}">
                <a16:creationId xmlns:a16="http://schemas.microsoft.com/office/drawing/2014/main" id="{B4E0E169-1F1A-F046-8EF5-29BC93388D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5316549"/>
      </p:ext>
    </p:extLst>
  </p:cSld>
  <p:clrMapOvr>
    <a:masterClrMapping/>
  </p:clrMapOvr>
  <mc:AlternateContent xmlns:mc="http://schemas.openxmlformats.org/markup-compatibility/2006">
    <mc:Choice xmlns:p14="http://schemas.microsoft.com/office/powerpoint/2010/main" Requires="p14">
      <p:transition spd="slow" p14:dur="2000" advTm="34788"/>
    </mc:Choice>
    <mc:Fallback>
      <p:transition spd="slow" advTm="3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982" x="6342063" y="5046663"/>
          <p14:tracePt t="5990" x="6273800" y="5029200"/>
          <p14:tracePt t="5998" x="6197600" y="5029200"/>
          <p14:tracePt t="6006" x="6146800" y="5011738"/>
          <p14:tracePt t="6014" x="6103938" y="5003800"/>
          <p14:tracePt t="6022" x="6062663" y="4986338"/>
          <p14:tracePt t="6030" x="6019800" y="4986338"/>
          <p14:tracePt t="6038" x="5976938" y="4970463"/>
          <p14:tracePt t="6046" x="5951538" y="4960938"/>
          <p14:tracePt t="6054" x="5918200" y="4960938"/>
          <p14:tracePt t="6062" x="5849938" y="4927600"/>
          <p14:tracePt t="6071" x="5834063" y="4927600"/>
          <p14:tracePt t="6079" x="5783263" y="4902200"/>
          <p14:tracePt t="6088" x="5740400" y="4902200"/>
          <p14:tracePt t="6094" x="5697538" y="4876800"/>
          <p14:tracePt t="6102" x="5672138" y="4859338"/>
          <p14:tracePt t="6111" x="5638800" y="4843463"/>
          <p14:tracePt t="6118" x="5613400" y="4843463"/>
          <p14:tracePt t="6126" x="5595938" y="4833938"/>
          <p14:tracePt t="6134" x="5588000" y="4818063"/>
          <p14:tracePt t="6143" x="5570538" y="4800600"/>
          <p14:tracePt t="6151" x="5554663" y="4800600"/>
          <p14:tracePt t="6159" x="5545138" y="4792663"/>
          <p14:tracePt t="6167" x="5529263" y="4775200"/>
          <p14:tracePt t="6175" x="5519738" y="4767263"/>
          <p14:tracePt t="6191" x="5503863" y="4749800"/>
          <p14:tracePt t="6199" x="5486400" y="4749800"/>
          <p14:tracePt t="6207" x="5478463" y="4732338"/>
          <p14:tracePt t="6215" x="5478463" y="4724400"/>
          <p14:tracePt t="6223" x="5461000" y="4724400"/>
          <p14:tracePt t="6230" x="5461000" y="4706938"/>
          <p14:tracePt t="6239" x="5443538" y="4691063"/>
          <p14:tracePt t="6255" x="5435600" y="4681538"/>
          <p14:tracePt t="6262" x="5435600" y="4665663"/>
          <p14:tracePt t="6272" x="5418138" y="4648200"/>
          <p14:tracePt t="6278" x="5402263" y="4640263"/>
          <p14:tracePt t="6288" x="5402263" y="4622800"/>
          <p14:tracePt t="6294" x="5392738" y="4622800"/>
          <p14:tracePt t="6304" x="5376863" y="4605338"/>
          <p14:tracePt t="6311" x="5376863" y="4597400"/>
          <p14:tracePt t="6319" x="5359400" y="4579938"/>
          <p14:tracePt t="6327" x="5359400" y="4564063"/>
          <p14:tracePt t="6335" x="5351463" y="4554538"/>
          <p14:tracePt t="6343" x="5334000" y="4538663"/>
          <p14:tracePt t="6351" x="5334000" y="4529138"/>
          <p14:tracePt t="6359" x="5316538" y="4513263"/>
          <p14:tracePt t="6367" x="5308600" y="4495800"/>
          <p14:tracePt t="6375" x="5291138" y="4487863"/>
          <p14:tracePt t="6383" x="5291138" y="4452938"/>
          <p14:tracePt t="6391" x="5283200" y="4445000"/>
          <p14:tracePt t="6399" x="5265738" y="4411663"/>
          <p14:tracePt t="6406" x="5265738" y="4402138"/>
          <p14:tracePt t="6415" x="5265738" y="4368800"/>
          <p14:tracePt t="6423" x="5249863" y="4343400"/>
          <p14:tracePt t="6431" x="5249863" y="4325938"/>
          <p14:tracePt t="6439" x="5249863" y="4318000"/>
          <p14:tracePt t="6447" x="5240338" y="4284663"/>
          <p14:tracePt t="6455" x="5240338" y="4275138"/>
          <p14:tracePt t="6463" x="5240338" y="4259263"/>
          <p14:tracePt t="6471" x="5240338" y="4249738"/>
          <p14:tracePt t="6479" x="5240338" y="4233863"/>
          <p14:tracePt t="6488" x="5240338" y="4216400"/>
          <p14:tracePt t="6502" x="5240338" y="4208463"/>
          <p14:tracePt t="6511" x="5240338" y="4191000"/>
          <p14:tracePt t="6527" x="5240338" y="4173538"/>
          <p14:tracePt t="6534" x="5249863" y="4173538"/>
          <p14:tracePt t="6543" x="5265738" y="4173538"/>
          <p14:tracePt t="6550" x="5283200" y="4165600"/>
          <p14:tracePt t="6559" x="5308600" y="4165600"/>
          <p14:tracePt t="6566" x="5334000" y="4165600"/>
          <p14:tracePt t="6575" x="5376863" y="4148138"/>
          <p14:tracePt t="6582" x="5418138" y="4148138"/>
          <p14:tracePt t="6591" x="5478463" y="4132263"/>
          <p14:tracePt t="6599" x="5503863" y="4132263"/>
          <p14:tracePt t="6606" x="5545138" y="4122738"/>
          <p14:tracePt t="6614" x="5588000" y="4122738"/>
          <p14:tracePt t="6623" x="5630863" y="4122738"/>
          <p14:tracePt t="6630" x="5681663" y="4122738"/>
          <p14:tracePt t="6639" x="5740400" y="4122738"/>
          <p14:tracePt t="6646" x="5783263" y="4122738"/>
          <p14:tracePt t="6655" x="5834063" y="4122738"/>
          <p14:tracePt t="6662" x="5892800" y="4122738"/>
          <p14:tracePt t="6672" x="5951538" y="4122738"/>
          <p14:tracePt t="6679" x="6019800" y="4122738"/>
          <p14:tracePt t="6688" x="6078538" y="4122738"/>
          <p14:tracePt t="6694" x="6129338" y="4122738"/>
          <p14:tracePt t="6705" x="6215063" y="4122738"/>
          <p14:tracePt t="6710" x="6273800" y="4122738"/>
          <p14:tracePt t="6718" x="6342063" y="4122738"/>
          <p14:tracePt t="6726" x="6426200" y="4122738"/>
          <p14:tracePt t="6734" x="6578600" y="4122738"/>
          <p14:tracePt t="6742" x="6672263" y="4122738"/>
          <p14:tracePt t="6750" x="6799263" y="4122738"/>
          <p14:tracePt t="6758" x="6875463" y="4122738"/>
          <p14:tracePt t="6766" x="6992938" y="4132263"/>
          <p14:tracePt t="6774" x="7094538" y="4132263"/>
          <p14:tracePt t="6782" x="7205663" y="4148138"/>
          <p14:tracePt t="6791" x="7307263" y="4165600"/>
          <p14:tracePt t="6799" x="7399338" y="4165600"/>
          <p14:tracePt t="6806" x="7485063" y="4165600"/>
          <p14:tracePt t="6814" x="7569200" y="4173538"/>
          <p14:tracePt t="6822" x="7670800" y="4173538"/>
          <p14:tracePt t="6830" x="7747000" y="4173538"/>
          <p14:tracePt t="6838" x="7831138" y="4191000"/>
          <p14:tracePt t="6846" x="7916863" y="4191000"/>
          <p14:tracePt t="6855" x="8001000" y="4208463"/>
          <p14:tracePt t="6862" x="8069263" y="4208463"/>
          <p14:tracePt t="6871" x="8153400" y="4216400"/>
          <p14:tracePt t="6878" x="8212138" y="4233863"/>
          <p14:tracePt t="6888" x="8280400" y="4249738"/>
          <p14:tracePt t="6894" x="8339138" y="4259263"/>
          <p14:tracePt t="6905" x="8348663" y="4275138"/>
          <p14:tracePt t="6910" x="8407400" y="4284663"/>
          <p14:tracePt t="6922" x="8450263" y="4300538"/>
          <p14:tracePt t="6926" x="8491538" y="4318000"/>
          <p14:tracePt t="6938" x="8516938" y="4325938"/>
          <p14:tracePt t="6942" x="8559800" y="4343400"/>
          <p14:tracePt t="6955" x="8585200" y="4360863"/>
          <p14:tracePt t="6958" x="8618538" y="4368800"/>
          <p14:tracePt t="6971" x="8643938" y="4386263"/>
          <p14:tracePt t="6974" x="8661400" y="4402138"/>
          <p14:tracePt t="6988" x="8686800" y="4427538"/>
          <p14:tracePt t="6990" x="8704263" y="4445000"/>
          <p14:tracePt t="7004" x="8712200" y="4452938"/>
          <p14:tracePt t="7006" x="8729663" y="4470400"/>
          <p14:tracePt t="7021" x="8745538" y="4487863"/>
          <p14:tracePt t="7022" x="8745538" y="4495800"/>
          <p14:tracePt t="7038" x="8755063" y="4529138"/>
          <p14:tracePt t="7038" x="8755063" y="4538663"/>
          <p14:tracePt t="7046" x="8770938" y="4554538"/>
          <p14:tracePt t="7055" x="8770938" y="4579938"/>
          <p14:tracePt t="7062" x="8770938" y="4605338"/>
          <p14:tracePt t="7071" x="8770938" y="4622800"/>
          <p14:tracePt t="7078" x="8770938" y="4648200"/>
          <p14:tracePt t="7088" x="8770938" y="4665663"/>
          <p14:tracePt t="7094" x="8770938" y="4691063"/>
          <p14:tracePt t="7105" x="8770938" y="4706938"/>
          <p14:tracePt t="7109" x="8770938" y="4732338"/>
          <p14:tracePt t="7121" x="8755063" y="4749800"/>
          <p14:tracePt t="7125" x="8745538" y="4767263"/>
          <p14:tracePt t="7138" x="8729663" y="4775200"/>
          <p14:tracePt t="7141" x="8712200" y="4792663"/>
          <p14:tracePt t="7155" x="8686800" y="4800600"/>
          <p14:tracePt t="7158" x="8669338" y="4833938"/>
          <p14:tracePt t="7171" x="8643938" y="4843463"/>
          <p14:tracePt t="7173" x="8628063" y="4859338"/>
          <p14:tracePt t="7188" x="8602663" y="4876800"/>
          <p14:tracePt t="7189" x="8585200" y="4884738"/>
          <p14:tracePt t="7205" x="8559800" y="4902200"/>
          <p14:tracePt t="7206" x="8534400" y="4919663"/>
          <p14:tracePt t="7221" x="8516938" y="4927600"/>
          <p14:tracePt t="7222" x="8491538" y="4945063"/>
          <p14:tracePt t="7229" x="8475663" y="4960938"/>
          <p14:tracePt t="7238" x="8450263" y="4970463"/>
          <p14:tracePt t="7245" x="8432800" y="4986338"/>
          <p14:tracePt t="7255" x="8407400" y="5003800"/>
          <p14:tracePt t="7261" x="8382000" y="5003800"/>
          <p14:tracePt t="7272" x="8364538" y="5011738"/>
          <p14:tracePt t="7277" x="8339138" y="5011738"/>
          <p14:tracePt t="7288" x="8305800" y="5029200"/>
          <p14:tracePt t="7293" x="8280400" y="5046663"/>
          <p14:tracePt t="7305" x="8255000" y="5054600"/>
          <p14:tracePt t="7309" x="8229600" y="5054600"/>
          <p14:tracePt t="7321" x="8212138" y="5072063"/>
          <p14:tracePt t="7325" x="8186738" y="5072063"/>
          <p14:tracePt t="7338" x="8170863" y="5072063"/>
          <p14:tracePt t="7341" x="8145463" y="5080000"/>
          <p14:tracePt t="7355" x="8128000" y="5080000"/>
          <p14:tracePt t="7357" x="8110538" y="5080000"/>
          <p14:tracePt t="7371" x="8085138" y="5097463"/>
          <p14:tracePt t="7373" x="8059738" y="5097463"/>
          <p14:tracePt t="7388" x="8026400" y="5113338"/>
          <p14:tracePt t="7389" x="8001000" y="5113338"/>
          <p14:tracePt t="7405" x="7975600" y="5113338"/>
          <p14:tracePt t="7406" x="7958138" y="5122863"/>
          <p14:tracePt t="7421" x="7916863" y="5122863"/>
          <p14:tracePt t="7422" x="7891463" y="5122863"/>
          <p14:tracePt t="7429" x="7866063" y="5122863"/>
          <p14:tracePt t="7438" x="7848600" y="5122863"/>
          <p14:tracePt t="7445" x="7823200" y="5122863"/>
          <p14:tracePt t="7455" x="7789863" y="5122863"/>
          <p14:tracePt t="7461" x="7780338" y="5138738"/>
          <p14:tracePt t="7472" x="7739063" y="5138738"/>
          <p14:tracePt t="7477" x="7696200" y="5138738"/>
          <p14:tracePt t="7488" x="7670800" y="5156200"/>
          <p14:tracePt t="7493" x="7627938" y="5156200"/>
          <p14:tracePt t="7505" x="7586663" y="5156200"/>
          <p14:tracePt t="7509" x="7543800" y="5164138"/>
          <p14:tracePt t="7521" x="7485063" y="5164138"/>
          <p14:tracePt t="7525" x="7442200" y="5181600"/>
          <p14:tracePt t="7538" x="7399338" y="5181600"/>
          <p14:tracePt t="7541" x="7348538" y="5199063"/>
          <p14:tracePt t="7555" x="7289800" y="5199063"/>
          <p14:tracePt t="7557" x="7246938" y="5199063"/>
          <p14:tracePt t="7571" x="7188200" y="5207000"/>
          <p14:tracePt t="7573" x="7154863" y="5207000"/>
          <p14:tracePt t="7588" x="7094538" y="5224463"/>
          <p14:tracePt t="7589" x="7035800" y="5224463"/>
          <p14:tracePt t="7605" x="7010400" y="5240338"/>
          <p14:tracePt t="7606" x="6967538" y="5240338"/>
          <p14:tracePt t="7622" x="6926263" y="5240338"/>
          <p14:tracePt t="7622" x="6908800" y="5240338"/>
          <p14:tracePt t="7629" x="6883400" y="5240338"/>
          <p14:tracePt t="7638" x="6858000" y="5240338"/>
          <p14:tracePt t="7645" x="6840538" y="5240338"/>
          <p14:tracePt t="7661" x="6832600" y="5240338"/>
          <p14:tracePt t="7677" x="6832600" y="5224463"/>
          <p14:tracePt t="7693" x="6832600" y="5207000"/>
          <p14:tracePt t="7701" x="6815138" y="5199063"/>
          <p14:tracePt t="7709" x="6815138" y="5181600"/>
          <p14:tracePt t="8365" x="6799263" y="5181600"/>
          <p14:tracePt t="8372" x="6731000" y="5181600"/>
          <p14:tracePt t="8381" x="6662738" y="5181600"/>
          <p14:tracePt t="8389" x="6596063" y="5181600"/>
          <p14:tracePt t="8397" x="6535738" y="5181600"/>
          <p14:tracePt t="8405" x="6477000" y="5181600"/>
          <p14:tracePt t="8412" x="6434138" y="5164138"/>
          <p14:tracePt t="8422" x="6383338" y="5138738"/>
          <p14:tracePt t="8428" x="6197600" y="5113338"/>
          <p14:tracePt t="8438" x="6078538" y="5054600"/>
          <p14:tracePt t="8444" x="6019800" y="5046663"/>
          <p14:tracePt t="8452" x="5892800" y="4986338"/>
          <p14:tracePt t="8461" x="5783263" y="4927600"/>
          <p14:tracePt t="8471" x="5681663" y="4876800"/>
          <p14:tracePt t="8477" x="5588000" y="4833938"/>
          <p14:tracePt t="8485" x="5519738" y="4775200"/>
          <p14:tracePt t="8493" x="5478463" y="4767263"/>
          <p14:tracePt t="8501" x="5418138" y="4724400"/>
          <p14:tracePt t="8509" x="5376863" y="4691063"/>
          <p14:tracePt t="8517" x="5351463" y="4648200"/>
          <p14:tracePt t="8525" x="5316538" y="4622800"/>
          <p14:tracePt t="8533" x="5308600" y="4605338"/>
          <p14:tracePt t="8541" x="5291138" y="4597400"/>
          <p14:tracePt t="8549" x="5283200" y="4564063"/>
          <p14:tracePt t="8565" x="5283200" y="4554538"/>
          <p14:tracePt t="8573" x="5265738" y="4538663"/>
          <p14:tracePt t="8604" x="5265738" y="4529138"/>
          <p14:tracePt t="10523" x="5249863" y="4529138"/>
          <p14:tracePt t="10531" x="5181600" y="4529138"/>
          <p14:tracePt t="10539" x="5097463" y="4529138"/>
          <p14:tracePt t="10546" x="5037138" y="4529138"/>
          <p14:tracePt t="10555" x="5003800" y="4529138"/>
          <p14:tracePt t="10563" x="4945063" y="4513263"/>
          <p14:tracePt t="10571" x="4902200" y="4513263"/>
          <p14:tracePt t="10579" x="4859338" y="4513263"/>
          <p14:tracePt t="10588" x="4800600" y="4495800"/>
          <p14:tracePt t="10595" x="4775200" y="4495800"/>
          <p14:tracePt t="10604" x="4691063" y="4487863"/>
          <p14:tracePt t="10610" x="4622800" y="4470400"/>
          <p14:tracePt t="10618" x="4597400" y="4452938"/>
          <p14:tracePt t="10626" x="4538663" y="4445000"/>
          <p14:tracePt t="10634" x="4495800" y="4445000"/>
          <p14:tracePt t="10643" x="4452938" y="4427538"/>
          <p14:tracePt t="10651" x="4411663" y="4411663"/>
          <p14:tracePt t="10659" x="4368800" y="4402138"/>
          <p14:tracePt t="10667" x="4360863" y="4386263"/>
          <p14:tracePt t="10675" x="4325938" y="4360863"/>
          <p14:tracePt t="10683" x="4300538" y="4343400"/>
          <p14:tracePt t="10691" x="4284663" y="4318000"/>
          <p14:tracePt t="10699" x="4259263" y="4284663"/>
          <p14:tracePt t="10707" x="4241800" y="4259263"/>
          <p14:tracePt t="10715" x="4241800" y="4233863"/>
          <p14:tracePt t="10723" x="4216400" y="4208463"/>
          <p14:tracePt t="10731" x="4216400" y="4191000"/>
          <p14:tracePt t="10739" x="4198938" y="4165600"/>
          <p14:tracePt t="10747" x="4198938" y="4148138"/>
          <p14:tracePt t="10755" x="4198938" y="4132263"/>
          <p14:tracePt t="10763" x="4191000" y="4106863"/>
          <p14:tracePt t="10771" x="4191000" y="4089400"/>
          <p14:tracePt t="10788" x="4191000" y="4081463"/>
          <p14:tracePt t="10795" x="4191000" y="4064000"/>
          <p14:tracePt t="10804" x="4191000" y="4046538"/>
          <p14:tracePt t="10811" x="4191000" y="4038600"/>
          <p14:tracePt t="10819" x="4191000" y="4021138"/>
          <p14:tracePt t="10827" x="4191000" y="4005263"/>
          <p14:tracePt t="10835" x="4216400" y="3970338"/>
          <p14:tracePt t="10843" x="4233863" y="3954463"/>
          <p14:tracePt t="10851" x="4275138" y="3929063"/>
          <p14:tracePt t="10859" x="4300538" y="3894138"/>
          <p14:tracePt t="10867" x="4343400" y="3868738"/>
          <p14:tracePt t="10875" x="4368800" y="3843338"/>
          <p14:tracePt t="10883" x="4411663" y="3810000"/>
          <p14:tracePt t="10891" x="4452938" y="3784600"/>
          <p14:tracePt t="10899" x="4513263" y="3759200"/>
          <p14:tracePt t="10907" x="4554538" y="3725863"/>
          <p14:tracePt t="10915" x="4579938" y="3716338"/>
          <p14:tracePt t="10923" x="4622800" y="3700463"/>
          <p14:tracePt t="10931" x="4665663" y="3690938"/>
          <p14:tracePt t="10939" x="4691063" y="3675063"/>
          <p14:tracePt t="10946" x="4724400" y="3657600"/>
          <p14:tracePt t="10955" x="4757738" y="3657600"/>
          <p14:tracePt t="10963" x="4792663" y="3657600"/>
          <p14:tracePt t="10972" x="4843463" y="3649663"/>
          <p14:tracePt t="10979" x="4884738" y="3649663"/>
          <p14:tracePt t="10988" x="4927600" y="3649663"/>
          <p14:tracePt t="10995" x="4970463" y="3649663"/>
          <p14:tracePt t="11005" x="5011738" y="3649663"/>
          <p14:tracePt t="11011" x="5054600" y="3649663"/>
          <p14:tracePt t="11021" x="5080000" y="3649663"/>
          <p14:tracePt t="11027" x="5122863" y="3649663"/>
          <p14:tracePt t="11038" x="5156200" y="3649663"/>
          <p14:tracePt t="11043" x="5199063" y="3649663"/>
          <p14:tracePt t="11055" x="5224463" y="3657600"/>
          <p14:tracePt t="11059" x="5249863" y="3657600"/>
          <p14:tracePt t="11071" x="5283200" y="3657600"/>
          <p14:tracePt t="11075" x="5291138" y="3675063"/>
          <p14:tracePt t="11088" x="5316538" y="3675063"/>
          <p14:tracePt t="11091" x="5351463" y="3690938"/>
          <p14:tracePt t="11105" x="5359400" y="3700463"/>
          <p14:tracePt t="11107" x="5392738" y="3700463"/>
          <p14:tracePt t="11121" x="5418138" y="3725863"/>
          <p14:tracePt t="11122" x="5435600" y="3725863"/>
          <p14:tracePt t="11138" x="5443538" y="3741738"/>
          <p14:tracePt t="11139" x="5461000" y="3759200"/>
          <p14:tracePt t="11155" x="5478463" y="3802063"/>
          <p14:tracePt t="11162" x="5478463" y="3810000"/>
          <p14:tracePt t="11171" x="5486400" y="3827463"/>
          <p14:tracePt t="11179" x="5486400" y="3843338"/>
          <p14:tracePt t="11188" x="5486400" y="3868738"/>
          <p14:tracePt t="11194" x="5486400" y="3886200"/>
          <p14:tracePt t="11205" x="5486400" y="3894138"/>
          <p14:tracePt t="11210" x="5486400" y="3929063"/>
          <p14:tracePt t="11221" x="5486400" y="3954463"/>
          <p14:tracePt t="11226" x="5478463" y="3970338"/>
          <p14:tracePt t="11238" x="5478463" y="3995738"/>
          <p14:tracePt t="11242" x="5443538" y="4021138"/>
          <p14:tracePt t="11255" x="5443538" y="4038600"/>
          <p14:tracePt t="11258" x="5435600" y="4064000"/>
          <p14:tracePt t="11272" x="5418138" y="4089400"/>
          <p14:tracePt t="11275" x="5392738" y="4106863"/>
          <p14:tracePt t="11288" x="5392738" y="4132263"/>
          <p14:tracePt t="11290" x="5359400" y="4173538"/>
          <p14:tracePt t="11305" x="5351463" y="4191000"/>
          <p14:tracePt t="11306" x="5334000" y="4216400"/>
          <p14:tracePt t="11321" x="5316538" y="4249738"/>
          <p14:tracePt t="11322" x="5308600" y="4275138"/>
          <p14:tracePt t="11338" x="5291138" y="4300538"/>
          <p14:tracePt t="11339" x="5283200" y="4318000"/>
          <p14:tracePt t="11355" x="5265738" y="4343400"/>
          <p14:tracePt t="11355" x="5240338" y="4368800"/>
          <p14:tracePt t="11362" x="5224463" y="4402138"/>
          <p14:tracePt t="11372" x="5207000" y="4411663"/>
          <p14:tracePt t="11378" x="5199063" y="4427538"/>
          <p14:tracePt t="11388" x="5164138" y="4452938"/>
          <p14:tracePt t="11394" x="5156200" y="4470400"/>
          <p14:tracePt t="11405" x="5122863" y="4495800"/>
          <p14:tracePt t="11411" x="5113338" y="4513263"/>
          <p14:tracePt t="11421" x="5080000" y="4529138"/>
          <p14:tracePt t="11426" x="5072063" y="4554538"/>
          <p14:tracePt t="11438" x="5054600" y="4564063"/>
          <p14:tracePt t="11442" x="5029200" y="4597400"/>
          <p14:tracePt t="11455" x="5011738" y="4605338"/>
          <p14:tracePt t="11458" x="4986338" y="4622800"/>
          <p14:tracePt t="11474" x="4970463" y="4640263"/>
          <p14:tracePt t="11482" x="4960938" y="4648200"/>
          <p14:tracePt t="11490" x="4945063" y="4648200"/>
          <p14:tracePt t="11498" x="4927600" y="4648200"/>
          <p14:tracePt t="11506" x="4927600" y="4665663"/>
          <p14:tracePt t="11522" x="4919663" y="4665663"/>
          <p14:tracePt t="11546" x="4919663" y="4681538"/>
          <p14:tracePt t="11562" x="4902200" y="4681538"/>
          <p14:tracePt t="11650" x="4884738" y="4681538"/>
          <p14:tracePt t="11682" x="4876800" y="4681538"/>
          <p14:tracePt t="11706" x="4859338" y="4691063"/>
          <p14:tracePt t="11730" x="4843463" y="4691063"/>
          <p14:tracePt t="11746" x="4843463" y="4706938"/>
          <p14:tracePt t="11778" x="4833938" y="4706938"/>
          <p14:tracePt t="12409" x="4833938" y="4691063"/>
          <p14:tracePt t="12425" x="4833938" y="4681538"/>
          <p14:tracePt t="12441" x="4833938" y="4665663"/>
          <p14:tracePt t="17789" x="4843463" y="4665663"/>
          <p14:tracePt t="17796" x="4884738" y="4622800"/>
          <p14:tracePt t="17805" x="4970463" y="4597400"/>
          <p14:tracePt t="17813" x="5037138" y="4554538"/>
          <p14:tracePt t="17822" x="5122863" y="4513263"/>
          <p14:tracePt t="17829" x="5224463" y="4452938"/>
          <p14:tracePt t="17838" x="5418138" y="4368800"/>
          <p14:tracePt t="17845" x="5765800" y="4208463"/>
          <p14:tracePt t="17853" x="5910263" y="4132263"/>
          <p14:tracePt t="17861" x="6129338" y="4038600"/>
          <p14:tracePt t="17869" x="6392863" y="3911600"/>
          <p14:tracePt t="17877" x="6637338" y="3810000"/>
          <p14:tracePt t="17885" x="6875463" y="3716338"/>
          <p14:tracePt t="17892" x="7069138" y="3614738"/>
          <p14:tracePt t="17901" x="7264400" y="3530600"/>
          <p14:tracePt t="17909" x="7434263" y="3462338"/>
          <p14:tracePt t="17916" x="7500938" y="3436938"/>
          <p14:tracePt t="17925" x="7637463" y="3378200"/>
          <p14:tracePt t="17932" x="7747000" y="3327400"/>
          <p14:tracePt t="17940" x="7789863" y="3309938"/>
          <p14:tracePt t="17948" x="7848600" y="3284538"/>
          <p14:tracePt t="17956" x="7907338" y="3268663"/>
          <p14:tracePt t="17964" x="7932738" y="3251200"/>
          <p14:tracePt t="17972" x="7950200" y="3243263"/>
          <p14:tracePt t="17981" x="7958138" y="3243263"/>
          <p14:tracePt t="17989" x="7975600" y="3243263"/>
          <p14:tracePt t="18012" x="7975600" y="3251200"/>
          <p14:tracePt t="18022" x="7975600" y="3268663"/>
          <p14:tracePt t="18029" x="7975600" y="3284538"/>
          <p14:tracePt t="18038" x="7975600" y="3294063"/>
          <p14:tracePt t="18045" x="7975600" y="3309938"/>
          <p14:tracePt t="18054" x="7958138" y="3327400"/>
          <p14:tracePt t="18061" x="7958138" y="3335338"/>
          <p14:tracePt t="18069" x="7958138" y="3352800"/>
          <p14:tracePt t="18077" x="7950200" y="3352800"/>
          <p14:tracePt t="18085" x="7950200" y="3370263"/>
          <p14:tracePt t="18093" x="7950200" y="3378200"/>
          <p14:tracePt t="18101" x="7932738" y="3411538"/>
          <p14:tracePt t="18109" x="7932738" y="3421063"/>
          <p14:tracePt t="18117" x="7932738" y="3446463"/>
          <p14:tracePt t="18125" x="7916863" y="3479800"/>
          <p14:tracePt t="18133" x="7916863" y="3487738"/>
          <p14:tracePt t="18141" x="7907338" y="3530600"/>
          <p14:tracePt t="18148" x="7891463" y="3563938"/>
          <p14:tracePt t="18156" x="7891463" y="3589338"/>
          <p14:tracePt t="18164" x="7891463" y="3606800"/>
          <p14:tracePt t="18172" x="7874000" y="3614738"/>
          <p14:tracePt t="18181" x="7874000" y="3632200"/>
          <p14:tracePt t="18189" x="7874000" y="3649663"/>
          <p14:tracePt t="18197" x="7874000" y="3657600"/>
          <p14:tracePt t="18213" x="7874000" y="3675063"/>
          <p14:tracePt t="18237" x="7874000" y="3690938"/>
          <p14:tracePt t="18260" x="7874000" y="3700463"/>
          <p14:tracePt t="20420" x="7907338" y="3700463"/>
          <p14:tracePt t="20428" x="7950200" y="3700463"/>
          <p14:tracePt t="20436" x="7993063" y="3700463"/>
          <p14:tracePt t="20443" x="8026400" y="3690938"/>
          <p14:tracePt t="20452" x="8085138" y="3675063"/>
          <p14:tracePt t="20460" x="8128000" y="3657600"/>
          <p14:tracePt t="20468" x="8196263" y="3657600"/>
          <p14:tracePt t="20476" x="8305800" y="3649663"/>
          <p14:tracePt t="20484" x="8450263" y="3614738"/>
          <p14:tracePt t="20492" x="8618538" y="3614738"/>
          <p14:tracePt t="20500" x="8788400" y="3606800"/>
          <p14:tracePt t="20508" x="8864600" y="3606800"/>
          <p14:tracePt t="20516" x="9024938" y="3606800"/>
          <p14:tracePt t="20524" x="9161463" y="3606800"/>
          <p14:tracePt t="20532" x="9288463" y="3606800"/>
          <p14:tracePt t="20540" x="9398000" y="3606800"/>
          <p14:tracePt t="20548" x="9499600" y="3632200"/>
          <p14:tracePt t="20556" x="9525000" y="3649663"/>
          <p14:tracePt t="20564" x="9593263" y="3675063"/>
          <p14:tracePt t="20572" x="9677400" y="3716338"/>
          <p14:tracePt t="20580" x="9702800" y="3741738"/>
          <p14:tracePt t="20588" x="9745663" y="3767138"/>
          <p14:tracePt t="20595" x="9779000" y="3810000"/>
          <p14:tracePt t="20605" x="9804400" y="3852863"/>
          <p14:tracePt t="20612" x="9821863" y="3894138"/>
          <p14:tracePt t="20622" x="9829800" y="3954463"/>
          <p14:tracePt t="20628" x="9847263" y="3979863"/>
          <p14:tracePt t="20638" x="9847263" y="4021138"/>
          <p14:tracePt t="20644" x="9863138" y="4064000"/>
          <p14:tracePt t="20655" x="9863138" y="4089400"/>
          <p14:tracePt t="20660" x="9872663" y="4132263"/>
          <p14:tracePt t="20671" x="9872663" y="4165600"/>
          <p14:tracePt t="20676" x="9872663" y="4191000"/>
          <p14:tracePt t="20688" x="9872663" y="4249738"/>
          <p14:tracePt t="20692" x="9872663" y="4275138"/>
          <p14:tracePt t="20705" x="9872663" y="4300538"/>
          <p14:tracePt t="20708" x="9863138" y="4343400"/>
          <p14:tracePt t="20721" x="9847263" y="4386263"/>
          <p14:tracePt t="20724" x="9821863" y="4427538"/>
          <p14:tracePt t="20738" x="9786938" y="4487863"/>
          <p14:tracePt t="20739" x="9779000" y="4529138"/>
          <p14:tracePt t="20755" x="9736138" y="4564063"/>
          <p14:tracePt t="20756" x="9720263" y="4605338"/>
          <p14:tracePt t="20772" x="9677400" y="4648200"/>
          <p14:tracePt t="20772" x="9634538" y="4706938"/>
          <p14:tracePt t="20780" x="9593263" y="4732338"/>
          <p14:tracePt t="20788" x="9550400" y="4792663"/>
          <p14:tracePt t="20795" x="9499600" y="4833938"/>
          <p14:tracePt t="20805" x="9440863" y="4876800"/>
          <p14:tracePt t="20812" x="9398000" y="4919663"/>
          <p14:tracePt t="20821" x="9347200" y="4960938"/>
          <p14:tracePt t="20828" x="9304338" y="4986338"/>
          <p14:tracePt t="20838" x="9263063" y="5029200"/>
          <p14:tracePt t="20843" x="9228138" y="5046663"/>
          <p14:tracePt t="20855" x="9186863" y="5072063"/>
          <p14:tracePt t="20859" x="9161463" y="5080000"/>
          <p14:tracePt t="20871" x="9136063" y="5097463"/>
          <p14:tracePt t="20876" x="9093200" y="5122863"/>
          <p14:tracePt t="20888" x="9067800" y="5122863"/>
          <p14:tracePt t="20892" x="9034463" y="5138738"/>
          <p14:tracePt t="20905" x="9024938" y="5138738"/>
          <p14:tracePt t="20908" x="8991600" y="5156200"/>
          <p14:tracePt t="20921" x="8983663" y="5156200"/>
          <p14:tracePt t="20923" x="8966200" y="5156200"/>
          <p14:tracePt t="20938" x="8940800" y="5164138"/>
          <p14:tracePt t="20939" x="8923338" y="5164138"/>
          <p14:tracePt t="20955" x="8897938" y="5164138"/>
          <p14:tracePt t="20956" x="8882063" y="5164138"/>
          <p14:tracePt t="20971" x="8856663" y="5181600"/>
          <p14:tracePt t="20972" x="8839200" y="5181600"/>
          <p14:tracePt t="20979" x="8813800" y="5181600"/>
          <p14:tracePt t="20988" x="8796338" y="5181600"/>
          <p14:tracePt t="20995" x="8770938" y="5199063"/>
          <p14:tracePt t="21005" x="8755063" y="5199063"/>
          <p14:tracePt t="21011" x="8745538" y="5199063"/>
          <p14:tracePt t="21021" x="8712200" y="5207000"/>
          <p14:tracePt t="21027" x="8704263" y="5207000"/>
          <p14:tracePt t="21038" x="8686800" y="5207000"/>
          <p14:tracePt t="21043" x="8661400" y="5207000"/>
          <p14:tracePt t="21059" x="8643938" y="5207000"/>
          <p14:tracePt t="21067" x="8628063" y="5207000"/>
          <p14:tracePt t="21075" x="8618538" y="5207000"/>
          <p14:tracePt t="21083" x="8602663" y="5207000"/>
          <p14:tracePt t="21099" x="8585200" y="5207000"/>
          <p14:tracePt t="21131" x="8577263" y="5207000"/>
          <p14:tracePt t="21139" x="8559800" y="5207000"/>
          <p14:tracePt t="21155" x="8542338" y="5199063"/>
          <p14:tracePt t="21163" x="8534400" y="5199063"/>
          <p14:tracePt t="21172" x="8516938" y="5181600"/>
          <p14:tracePt t="21179" x="8509000" y="5181600"/>
          <p14:tracePt t="21188" x="8491538" y="5181600"/>
          <p14:tracePt t="21195" x="8491538" y="5164138"/>
          <p14:tracePt t="21205" x="8475663" y="5164138"/>
          <p14:tracePt t="21211" x="8466138" y="5164138"/>
          <p14:tracePt t="21219" x="8450263" y="5156200"/>
          <p14:tracePt t="21227" x="8432800" y="5156200"/>
          <p14:tracePt t="21235" x="8424863" y="5138738"/>
          <p14:tracePt t="21243" x="8407400" y="5122863"/>
          <p14:tracePt t="21251" x="8389938" y="5113338"/>
          <p14:tracePt t="21259" x="8382000" y="5097463"/>
          <p14:tracePt t="21267" x="8364538" y="5080000"/>
          <p14:tracePt t="21275" x="8348663" y="5054600"/>
          <p14:tracePt t="21283" x="8339138" y="5046663"/>
          <p14:tracePt t="21291" x="8323263" y="5029200"/>
          <p14:tracePt t="21299" x="8323263" y="5011738"/>
          <p14:tracePt t="21307" x="8305800" y="4986338"/>
          <p14:tracePt t="21315" x="8297863" y="4970463"/>
          <p14:tracePt t="21323" x="8297863" y="4960938"/>
          <p14:tracePt t="21331" x="8297863" y="4945063"/>
          <p14:tracePt t="21339" x="8297863" y="4927600"/>
          <p14:tracePt t="21347" x="8280400" y="4927600"/>
          <p14:tracePt t="21355" x="8280400" y="4902200"/>
          <p14:tracePt t="21363" x="8280400" y="4884738"/>
          <p14:tracePt t="21372" x="8280400" y="4876800"/>
          <p14:tracePt t="21379" x="8280400" y="4843463"/>
          <p14:tracePt t="21395" x="8280400" y="4818063"/>
          <p14:tracePt t="21404" x="8280400" y="4800600"/>
          <p14:tracePt t="21411" x="8280400" y="4792663"/>
          <p14:tracePt t="21419" x="8280400" y="4767263"/>
          <p14:tracePt t="21427" x="8297863" y="4767263"/>
          <p14:tracePt t="21435" x="8305800" y="4732338"/>
          <p14:tracePt t="21443" x="8323263" y="4706938"/>
          <p14:tracePt t="21451" x="8339138" y="4681538"/>
          <p14:tracePt t="21459" x="8364538" y="4665663"/>
          <p14:tracePt t="21467" x="8382000" y="4648200"/>
          <p14:tracePt t="21475" x="8407400" y="4622800"/>
          <p14:tracePt t="21483" x="8424863" y="4605338"/>
          <p14:tracePt t="21491" x="8432800" y="4597400"/>
          <p14:tracePt t="21499" x="8450263" y="4564063"/>
          <p14:tracePt t="21507" x="8466138" y="4554538"/>
          <p14:tracePt t="21515" x="8491538" y="4538663"/>
          <p14:tracePt t="21523" x="8509000" y="4538663"/>
          <p14:tracePt t="21531" x="8516938" y="4529138"/>
          <p14:tracePt t="21539" x="8542338" y="4495800"/>
          <p14:tracePt t="21547" x="8559800" y="4487863"/>
          <p14:tracePt t="21555" x="8585200" y="4487863"/>
          <p14:tracePt t="21563" x="8618538" y="4470400"/>
          <p14:tracePt t="21572" x="8628063" y="4452938"/>
          <p14:tracePt t="21579" x="8643938" y="4452938"/>
          <p14:tracePt t="21588" x="8669338" y="4445000"/>
          <p14:tracePt t="21605" x="8686800" y="4445000"/>
          <p14:tracePt t="21611" x="8712200" y="4445000"/>
          <p14:tracePt t="21619" x="8729663" y="4427538"/>
          <p14:tracePt t="21627" x="8745538" y="4427538"/>
          <p14:tracePt t="21635" x="8770938" y="4427538"/>
          <p14:tracePt t="21643" x="8796338" y="4427538"/>
          <p14:tracePt t="21651" x="8821738" y="4427538"/>
          <p14:tracePt t="21659" x="8856663" y="4427538"/>
          <p14:tracePt t="21667" x="8897938" y="4427538"/>
          <p14:tracePt t="21675" x="8907463" y="4427538"/>
          <p14:tracePt t="21683" x="8940800" y="4427538"/>
          <p14:tracePt t="21691" x="8966200" y="4427538"/>
          <p14:tracePt t="21699" x="8983663" y="4445000"/>
          <p14:tracePt t="21707" x="8991600" y="4445000"/>
          <p14:tracePt t="21715" x="9009063" y="4445000"/>
          <p14:tracePt t="21723" x="9024938" y="4452938"/>
          <p14:tracePt t="21731" x="9034463" y="4452938"/>
          <p14:tracePt t="21739" x="9050338" y="4470400"/>
          <p14:tracePt t="21747" x="9067800" y="4470400"/>
          <p14:tracePt t="21755" x="9067800" y="4487863"/>
          <p14:tracePt t="21763" x="9075738" y="4487863"/>
          <p14:tracePt t="21779" x="9093200" y="4495800"/>
          <p14:tracePt t="21795" x="9101138" y="4495800"/>
          <p14:tracePt t="21803" x="9101138" y="4513263"/>
          <p14:tracePt t="21827" x="9118600" y="4513263"/>
          <p14:tracePt t="21843" x="9118600" y="4529138"/>
          <p14:tracePt t="21874" x="9118600" y="4538663"/>
          <p14:tracePt t="21883" x="9136063" y="4538663"/>
          <p14:tracePt t="22018" x="9136063" y="4529138"/>
          <p14:tracePt t="27255" x="9118600" y="4529138"/>
          <p14:tracePt t="27263" x="9075738" y="4529138"/>
          <p14:tracePt t="27272" x="9034463" y="4554538"/>
          <p14:tracePt t="27279" x="8966200" y="4579938"/>
          <p14:tracePt t="27289" x="8821738" y="4648200"/>
          <p14:tracePt t="27295" x="8669338" y="4706938"/>
          <p14:tracePt t="27305" x="8509000" y="4792663"/>
          <p14:tracePt t="27311" x="8348663" y="4876800"/>
          <p14:tracePt t="27318" x="8262938" y="4919663"/>
          <p14:tracePt t="27327" x="8128000" y="4986338"/>
          <p14:tracePt t="27334" x="8001000" y="5054600"/>
          <p14:tracePt t="27343" x="7874000" y="5122863"/>
          <p14:tracePt t="27351" x="7780338" y="5181600"/>
          <p14:tracePt t="27359" x="7678738" y="5249863"/>
          <p14:tracePt t="27367" x="7586663" y="5326063"/>
          <p14:tracePt t="27374" x="7500938" y="5376863"/>
          <p14:tracePt t="27382" x="7348538" y="5486400"/>
          <p14:tracePt t="27390" x="7289800" y="5519738"/>
          <p14:tracePt t="27398" x="7188200" y="5605463"/>
          <p14:tracePt t="27406" x="7094538" y="5672138"/>
          <p14:tracePt t="27414" x="7010400" y="5722938"/>
          <p14:tracePt t="27422" x="6926263" y="5799138"/>
          <p14:tracePt t="27430" x="6840538" y="5867400"/>
          <p14:tracePt t="27438" x="6756400" y="5935663"/>
          <p14:tracePt t="27446" x="6688138" y="6002338"/>
          <p14:tracePt t="27455" x="6621463" y="6062663"/>
          <p14:tracePt t="27462" x="6561138" y="6121400"/>
          <p14:tracePt t="27472" x="6519863" y="6146800"/>
          <p14:tracePt t="27478" x="6494463" y="6172200"/>
          <p14:tracePt t="27488" x="6451600" y="6215063"/>
          <p14:tracePt t="27494" x="6426200" y="6240463"/>
          <p14:tracePt t="27505" x="6392863" y="6273800"/>
          <p14:tracePt t="27510" x="6383338" y="6299200"/>
          <p14:tracePt t="27522" x="6367463" y="6316663"/>
          <p14:tracePt t="27526" x="6342063" y="6342063"/>
          <p14:tracePt t="27538" x="6324600" y="6357938"/>
          <p14:tracePt t="27542" x="6299200" y="6367463"/>
          <p14:tracePt t="27555" x="6281738" y="6400800"/>
          <p14:tracePt t="27558" x="6273800" y="6408738"/>
          <p14:tracePt t="27572" x="6256338" y="6408738"/>
          <p14:tracePt t="27574" x="6256338" y="6426200"/>
          <p14:tracePt t="27588" x="6240463" y="6443663"/>
          <p14:tracePt t="27590" x="6230938" y="6443663"/>
          <p14:tracePt t="27606" x="6230938" y="6451600"/>
          <p14:tracePt t="27614" x="6215063" y="6451600"/>
          <p14:tracePt t="27622" x="6197600" y="6469063"/>
          <p14:tracePt t="27630" x="6172200" y="6477000"/>
          <p14:tracePt t="27638" x="6154738" y="6494463"/>
          <p14:tracePt t="27646" x="6129338" y="6510338"/>
          <p14:tracePt t="27655" x="6113463" y="6535738"/>
          <p14:tracePt t="27662" x="6088063" y="6553200"/>
          <p14:tracePt t="27672" x="6078538" y="6561138"/>
          <p14:tracePt t="27678" x="6045200" y="6578600"/>
          <p14:tracePt t="27689" x="6037263" y="6596063"/>
          <p14:tracePt t="27694" x="6002338" y="6604000"/>
          <p14:tracePt t="27705" x="5994400" y="6621463"/>
          <p14:tracePt t="27710" x="5961063" y="6621463"/>
          <p14:tracePt t="27722" x="5951538" y="6637338"/>
          <p14:tracePt t="27726" x="5935663" y="6637338"/>
          <p14:tracePt t="27738" x="5918200" y="6646863"/>
          <p14:tracePt t="27742" x="5910263" y="6646863"/>
          <p14:tracePt t="27755" x="5892800" y="6662738"/>
          <p14:tracePt t="27766" x="5875338" y="6662738"/>
          <p14:tracePt t="27774" x="5867400" y="6662738"/>
          <p14:tracePt t="27798" x="5849938" y="6662738"/>
          <p14:tracePt t="27814" x="5824538" y="6662738"/>
          <p14:tracePt t="27822" x="5808663" y="6662738"/>
          <p14:tracePt t="27830" x="5783263" y="6662738"/>
          <p14:tracePt t="27838" x="5757863" y="6662738"/>
          <p14:tracePt t="27846" x="5740400" y="6662738"/>
          <p14:tracePt t="27855" x="5722938" y="6680200"/>
          <p14:tracePt t="27862" x="5715000" y="6680200"/>
          <p14:tracePt t="27878" x="5697538" y="6680200"/>
          <p14:tracePt t="27886" x="5681663" y="6680200"/>
          <p14:tracePt t="27902" x="5681663" y="6688138"/>
          <p14:tracePt t="27910" x="5672138" y="6688138"/>
          <p14:tracePt t="28318" x="5656263" y="6688138"/>
          <p14:tracePt t="28326" x="5630863" y="6688138"/>
          <p14:tracePt t="28333" x="5595938" y="6688138"/>
          <p14:tracePt t="28342" x="5554663" y="6688138"/>
          <p14:tracePt t="28349" x="5519738" y="6688138"/>
          <p14:tracePt t="28358" x="5461000" y="6688138"/>
          <p14:tracePt t="28365" x="5376863" y="6688138"/>
          <p14:tracePt t="28374" x="5308600" y="6688138"/>
          <p14:tracePt t="28382" x="5224463" y="6688138"/>
          <p14:tracePt t="28390" x="5138738" y="6688138"/>
          <p14:tracePt t="28398" x="5054600" y="6688138"/>
          <p14:tracePt t="28406" x="4986338" y="6680200"/>
          <p14:tracePt t="28414" x="4919663" y="6646863"/>
          <p14:tracePt t="28422" x="4843463" y="6637338"/>
          <p14:tracePt t="28430" x="4775200" y="6604000"/>
          <p14:tracePt t="28438" x="4724400" y="6596063"/>
          <p14:tracePt t="28446" x="4648200" y="6578600"/>
          <p14:tracePt t="28455" x="4597400" y="6561138"/>
          <p14:tracePt t="28462" x="4564063" y="6553200"/>
          <p14:tracePt t="28472" x="4513263" y="6535738"/>
          <p14:tracePt t="28478" x="4470400" y="6519863"/>
          <p14:tracePt t="28486" x="4427538" y="6519863"/>
          <p14:tracePt t="28494" x="4402138" y="6510338"/>
          <p14:tracePt t="28502" x="4360863" y="6494463"/>
          <p14:tracePt t="28510" x="4325938" y="6494463"/>
          <p14:tracePt t="28518" x="4284663" y="6494463"/>
          <p14:tracePt t="28526" x="4259263" y="6494463"/>
          <p14:tracePt t="28534" x="4233863" y="6494463"/>
          <p14:tracePt t="28542" x="4198938" y="6494463"/>
          <p14:tracePt t="28550" x="4191000" y="6494463"/>
          <p14:tracePt t="28558" x="4173538" y="6494463"/>
          <p14:tracePt t="28566" x="4148138" y="6477000"/>
          <p14:tracePt t="28574" x="4132263" y="6477000"/>
          <p14:tracePt t="28581" x="4122738" y="6477000"/>
          <p14:tracePt t="28590" x="4106863" y="6477000"/>
          <p14:tracePt t="28597" x="4089400" y="6477000"/>
          <p14:tracePt t="28606" x="4081463" y="6477000"/>
          <p14:tracePt t="28614" x="4064000" y="6477000"/>
          <p14:tracePt t="28622" x="4046538" y="6477000"/>
          <p14:tracePt t="28630" x="4038600" y="6477000"/>
          <p14:tracePt t="28638" x="4021138" y="6477000"/>
          <p14:tracePt t="28646" x="4005263" y="6477000"/>
          <p14:tracePt t="28655" x="3995738" y="6477000"/>
          <p14:tracePt t="28661" x="3979863" y="6477000"/>
          <p14:tracePt t="28672" x="3962400" y="6477000"/>
          <p14:tracePt t="28694" x="3954463" y="6477000"/>
          <p14:tracePt t="28710" x="3937000" y="6477000"/>
          <p14:tracePt t="28725" x="3929063" y="6477000"/>
          <p14:tracePt t="28773" x="3911600" y="6477000"/>
          <p14:tracePt t="28845" x="3911600" y="64690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AE6D-66C6-45FC-88E5-F96712F2340B}"/>
              </a:ext>
            </a:extLst>
          </p:cNvPr>
          <p:cNvSpPr>
            <a:spLocks noGrp="1"/>
          </p:cNvSpPr>
          <p:nvPr>
            <p:ph type="title"/>
          </p:nvPr>
        </p:nvSpPr>
        <p:spPr>
          <a:xfrm>
            <a:off x="2897929" y="104437"/>
            <a:ext cx="6396141" cy="453430"/>
          </a:xfrm>
        </p:spPr>
        <p:txBody>
          <a:bodyPr>
            <a:normAutofit fontScale="90000"/>
          </a:bodyPr>
          <a:lstStyle/>
          <a:p>
            <a:pPr algn="ctr"/>
            <a:r>
              <a:rPr lang="en-US" dirty="0"/>
              <a:t>Result and analysis : ROC</a:t>
            </a:r>
          </a:p>
        </p:txBody>
      </p:sp>
      <p:pic>
        <p:nvPicPr>
          <p:cNvPr id="13" name="Picture 12">
            <a:extLst>
              <a:ext uri="{FF2B5EF4-FFF2-40B4-BE49-F238E27FC236}">
                <a16:creationId xmlns:a16="http://schemas.microsoft.com/office/drawing/2014/main" id="{BD76B546-08A4-4C0A-8A7D-024D76CF85E9}"/>
              </a:ext>
            </a:extLst>
          </p:cNvPr>
          <p:cNvPicPr>
            <a:picLocks noChangeAspect="1"/>
          </p:cNvPicPr>
          <p:nvPr/>
        </p:nvPicPr>
        <p:blipFill>
          <a:blip r:embed="rId4"/>
          <a:stretch>
            <a:fillRect/>
          </a:stretch>
        </p:blipFill>
        <p:spPr>
          <a:xfrm>
            <a:off x="1852280" y="829844"/>
            <a:ext cx="8487437" cy="4692112"/>
          </a:xfrm>
          <a:prstGeom prst="rect">
            <a:avLst/>
          </a:prstGeom>
        </p:spPr>
      </p:pic>
      <p:sp>
        <p:nvSpPr>
          <p:cNvPr id="6" name="Content Placeholder 6">
            <a:extLst>
              <a:ext uri="{FF2B5EF4-FFF2-40B4-BE49-F238E27FC236}">
                <a16:creationId xmlns:a16="http://schemas.microsoft.com/office/drawing/2014/main" id="{55240AD6-C368-4F86-8B92-B0CE3390B932}"/>
              </a:ext>
            </a:extLst>
          </p:cNvPr>
          <p:cNvSpPr txBox="1">
            <a:spLocks/>
          </p:cNvSpPr>
          <p:nvPr/>
        </p:nvSpPr>
        <p:spPr>
          <a:xfrm>
            <a:off x="676711" y="5793933"/>
            <a:ext cx="10027642" cy="791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t>In above figure the calculated genuine and impostor score sets  has been plot using a ROC plot.</a:t>
            </a:r>
          </a:p>
          <a:p>
            <a:pPr algn="just"/>
            <a:r>
              <a:rPr lang="en-US" sz="1400" dirty="0"/>
              <a:t>As seen, the vgg19 which was trained on face dataset using transfer learning performed well for this problem with </a:t>
            </a:r>
            <a:r>
              <a:rPr lang="en-US" sz="1400" b="1" dirty="0"/>
              <a:t>.9946</a:t>
            </a:r>
            <a:r>
              <a:rPr lang="en-US" sz="1400" dirty="0"/>
              <a:t> AUC value. </a:t>
            </a:r>
          </a:p>
        </p:txBody>
      </p:sp>
      <p:pic>
        <p:nvPicPr>
          <p:cNvPr id="3" name="Audio 2">
            <a:hlinkClick r:id="" action="ppaction://media"/>
            <a:extLst>
              <a:ext uri="{FF2B5EF4-FFF2-40B4-BE49-F238E27FC236}">
                <a16:creationId xmlns:a16="http://schemas.microsoft.com/office/drawing/2014/main" id="{68E2899B-910B-1941-8F93-C64C01C619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341291"/>
      </p:ext>
    </p:extLst>
  </p:cSld>
  <p:clrMapOvr>
    <a:masterClrMapping/>
  </p:clrMapOvr>
  <mc:AlternateContent xmlns:mc="http://schemas.openxmlformats.org/markup-compatibility/2006">
    <mc:Choice xmlns:p14="http://schemas.microsoft.com/office/powerpoint/2010/main" Requires="p14">
      <p:transition spd="slow" p14:dur="2000" advTm="13374"/>
    </mc:Choice>
    <mc:Fallback>
      <p:transition spd="slow" advTm="1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97" x="3911600" y="6469063"/>
          <p14:tracePt t="5105" x="3911600" y="6443663"/>
          <p14:tracePt t="5113" x="3911600" y="6400800"/>
          <p14:tracePt t="5121" x="3911600" y="6357938"/>
          <p14:tracePt t="5129" x="3911600" y="6281738"/>
          <p14:tracePt t="5137" x="3937000" y="6172200"/>
          <p14:tracePt t="5145" x="3962400" y="6037263"/>
          <p14:tracePt t="5154" x="3995738" y="5867400"/>
          <p14:tracePt t="5161" x="4038600" y="5672138"/>
          <p14:tracePt t="5170" x="4089400" y="5418138"/>
          <p14:tracePt t="5177" x="4132263" y="5164138"/>
          <p14:tracePt t="5186" x="4198938" y="4884738"/>
          <p14:tracePt t="5194" x="4241800" y="4579938"/>
          <p14:tracePt t="5202" x="4300538" y="4325938"/>
          <p14:tracePt t="5210" x="4360863" y="4064000"/>
          <p14:tracePt t="5219" x="4402138" y="3827463"/>
          <p14:tracePt t="5226" x="4427538" y="3741738"/>
          <p14:tracePt t="5235" x="4470400" y="3589338"/>
          <p14:tracePt t="5242" x="4478338" y="3548063"/>
          <p14:tracePt t="5249" x="4513263" y="3462338"/>
          <p14:tracePt t="5257" x="4579938" y="3370263"/>
          <p14:tracePt t="5265" x="4597400" y="3352800"/>
          <p14:tracePt t="5457" x="4597400" y="3335338"/>
          <p14:tracePt t="5465" x="4579938" y="3327400"/>
          <p14:tracePt t="5481" x="4579938" y="3309938"/>
          <p14:tracePt t="5490" x="4579938" y="3284538"/>
          <p14:tracePt t="5498" x="4579938" y="3251200"/>
          <p14:tracePt t="5506" x="4579938" y="3208338"/>
          <p14:tracePt t="5514" x="4597400" y="3167063"/>
          <p14:tracePt t="5521" x="4640263" y="3098800"/>
          <p14:tracePt t="5529" x="4732338" y="2946400"/>
          <p14:tracePt t="5537" x="4876800" y="2768600"/>
          <p14:tracePt t="5546" x="5011738" y="2582863"/>
          <p14:tracePt t="5554" x="5181600" y="2387600"/>
          <p14:tracePt t="5561" x="5334000" y="2217738"/>
          <p14:tracePt t="5569" x="5503863" y="2065338"/>
          <p14:tracePt t="5577" x="5554663" y="2014538"/>
          <p14:tracePt t="5586" x="5697538" y="1897063"/>
          <p14:tracePt t="5594" x="5808663" y="1811338"/>
          <p14:tracePt t="5602" x="5892800" y="1760538"/>
          <p14:tracePt t="5609" x="5935663" y="1744663"/>
          <p14:tracePt t="5619" x="5994400" y="1719263"/>
          <p14:tracePt t="5625" x="6062663" y="1693863"/>
          <p14:tracePt t="5633" x="6103938" y="1693863"/>
          <p14:tracePt t="5641" x="6129338" y="1693863"/>
          <p14:tracePt t="5649" x="6154738" y="1693863"/>
          <p14:tracePt t="5657" x="6189663" y="1693863"/>
          <p14:tracePt t="5665" x="6197600" y="1693863"/>
          <p14:tracePt t="5673" x="6215063" y="1693863"/>
          <p14:tracePt t="5881" x="6215063" y="1658938"/>
          <p14:tracePt t="5889" x="6230938" y="1617663"/>
          <p14:tracePt t="5897" x="6281738" y="1566863"/>
          <p14:tracePt t="5905" x="6316663" y="1524000"/>
          <p14:tracePt t="5913" x="6342063" y="1481138"/>
          <p14:tracePt t="5921" x="6392863" y="1414463"/>
          <p14:tracePt t="5929" x="6451600" y="1354138"/>
          <p14:tracePt t="5937" x="6477000" y="1338263"/>
          <p14:tracePt t="5945" x="6519863" y="1295400"/>
          <p14:tracePt t="5953" x="6561138" y="1287463"/>
          <p14:tracePt t="5961" x="6604000" y="1270000"/>
          <p14:tracePt t="5969" x="6637338" y="1252538"/>
          <p14:tracePt t="5977" x="6662738" y="1252538"/>
          <p14:tracePt t="5985" x="6672263" y="1252538"/>
          <p14:tracePt t="5993" x="6705600" y="1252538"/>
          <p14:tracePt t="6002" x="6713538" y="1252538"/>
          <p14:tracePt t="6018" x="6731000" y="1252538"/>
          <p14:tracePt t="6024" x="6748463" y="1252538"/>
          <p14:tracePt t="6033" x="6748463" y="1270000"/>
          <p14:tracePt t="6048" x="6756400" y="1270000"/>
          <p14:tracePt t="6081" x="6773863" y="1270000"/>
          <p14:tracePt t="6824" x="6773863" y="1338263"/>
          <p14:tracePt t="6832" x="6756400" y="1481138"/>
          <p14:tracePt t="6841" x="6748463" y="1633538"/>
          <p14:tracePt t="6848" x="6748463" y="1803400"/>
          <p14:tracePt t="6856" x="6748463" y="1973263"/>
          <p14:tracePt t="6864" x="6748463" y="2133600"/>
          <p14:tracePt t="6872" x="6748463" y="2328863"/>
          <p14:tracePt t="6881" x="6748463" y="2497138"/>
          <p14:tracePt t="6889" x="6748463" y="2684463"/>
          <p14:tracePt t="6896" x="6748463" y="3030538"/>
          <p14:tracePt t="6905" x="6748463" y="3370263"/>
          <p14:tracePt t="6912" x="6756400" y="3657600"/>
          <p14:tracePt t="6920" x="6789738" y="3929063"/>
          <p14:tracePt t="6928" x="6789738" y="4038600"/>
          <p14:tracePt t="6936" x="6815138" y="4249738"/>
          <p14:tracePt t="6944" x="6832600" y="4427538"/>
          <p14:tracePt t="6952" x="6832600" y="4564063"/>
          <p14:tracePt t="6960" x="6840538" y="4605338"/>
          <p14:tracePt t="6969" x="6840538" y="4691063"/>
          <p14:tracePt t="6976" x="6858000" y="4767263"/>
          <p14:tracePt t="6985" x="6858000" y="4792663"/>
          <p14:tracePt t="6992" x="6875463" y="4800600"/>
          <p14:tracePt t="7232" x="6875463" y="4833938"/>
          <p14:tracePt t="7240" x="6875463" y="4876800"/>
          <p14:tracePt t="7248" x="6875463" y="4919663"/>
          <p14:tracePt t="7256" x="6875463" y="4960938"/>
          <p14:tracePt t="7264" x="6875463" y="5011738"/>
          <p14:tracePt t="7272" x="6883400" y="5072063"/>
          <p14:tracePt t="7280" x="6926263" y="5156200"/>
          <p14:tracePt t="7288" x="6942138" y="5265738"/>
          <p14:tracePt t="7296" x="6985000" y="5376863"/>
          <p14:tracePt t="7304" x="7027863" y="5503863"/>
          <p14:tracePt t="7312" x="7053263" y="5605463"/>
          <p14:tracePt t="7320" x="7094538" y="5722938"/>
          <p14:tracePt t="7328" x="7119938" y="5824538"/>
          <p14:tracePt t="7336" x="7162800" y="5910263"/>
          <p14:tracePt t="7344" x="7180263" y="5951538"/>
          <p14:tracePt t="7352" x="7188200" y="6002338"/>
          <p14:tracePt t="7360" x="7221538" y="6062663"/>
          <p14:tracePt t="7369" x="7231063" y="6103938"/>
          <p14:tracePt t="7376" x="7231063" y="6121400"/>
          <p14:tracePt t="7386" x="7246938" y="6146800"/>
          <p14:tracePt t="7392" x="7264400" y="6164263"/>
          <p14:tracePt t="7400" x="7264400" y="6172200"/>
          <p14:tracePt t="7408" x="7272338" y="6172200"/>
          <p14:tracePt t="7418" x="7289800" y="6172200"/>
          <p14:tracePt t="7423" x="7315200" y="6172200"/>
          <p14:tracePt t="8871" x="7307263" y="6172200"/>
          <p14:tracePt t="8879" x="7272338" y="6172200"/>
          <p14:tracePt t="8887" x="7246938" y="6172200"/>
          <p14:tracePt t="8895" x="7205663" y="6164263"/>
          <p14:tracePt t="8905" x="7137400" y="6129338"/>
          <p14:tracePt t="8911" x="7069138" y="6121400"/>
          <p14:tracePt t="8919" x="6926263" y="6062663"/>
          <p14:tracePt t="8927" x="6815138" y="6002338"/>
          <p14:tracePt t="8935" x="6713538" y="5951538"/>
          <p14:tracePt t="8943" x="6621463" y="5867400"/>
          <p14:tracePt t="8952" x="6519863" y="5765800"/>
          <p14:tracePt t="8959" x="6477000" y="5715000"/>
          <p14:tracePt t="8966" x="6383338" y="5605463"/>
          <p14:tracePt t="8975" x="6316663" y="5478463"/>
          <p14:tracePt t="8982" x="6240463" y="5359400"/>
          <p14:tracePt t="8991" x="6197600" y="5249863"/>
          <p14:tracePt t="8999" x="6154738" y="5156200"/>
          <p14:tracePt t="9007" x="6129338" y="5054600"/>
          <p14:tracePt t="9015" x="6129338" y="5029200"/>
          <p14:tracePt t="9022" x="6129338" y="4960938"/>
          <p14:tracePt t="9030" x="6129338" y="4919663"/>
          <p14:tracePt t="9039" x="6129338" y="4884738"/>
          <p14:tracePt t="9270" x="6113463" y="4884738"/>
          <p14:tracePt t="9279" x="6088063" y="4884738"/>
          <p14:tracePt t="9286" x="6062663" y="4884738"/>
          <p14:tracePt t="9294" x="6019800" y="4876800"/>
          <p14:tracePt t="9302" x="5951538" y="4859338"/>
          <p14:tracePt t="9310" x="5875338" y="4833938"/>
          <p14:tracePt t="9318" x="5799138" y="4792663"/>
          <p14:tracePt t="9326" x="5697538" y="4749800"/>
          <p14:tracePt t="9335" x="5588000" y="4706938"/>
          <p14:tracePt t="9343" x="5503863" y="4648200"/>
          <p14:tracePt t="9352" x="5435600" y="4605338"/>
          <p14:tracePt t="9359" x="5402263" y="4597400"/>
          <p14:tracePt t="9368" x="5334000" y="4554538"/>
          <p14:tracePt t="9374" x="5291138" y="4529138"/>
          <p14:tracePt t="9382" x="5265738" y="4487863"/>
          <p14:tracePt t="9391" x="5240338" y="4452938"/>
          <p14:tracePt t="9399" x="5207000" y="4402138"/>
          <p14:tracePt t="9406" x="5199063" y="4360863"/>
          <p14:tracePt t="9414" x="5199063" y="4325938"/>
          <p14:tracePt t="9422" x="5199063" y="42846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5B67-2103-4984-9D9A-AEC4FF8CBAF6}"/>
              </a:ext>
            </a:extLst>
          </p:cNvPr>
          <p:cNvSpPr>
            <a:spLocks noGrp="1"/>
          </p:cNvSpPr>
          <p:nvPr>
            <p:ph type="title"/>
          </p:nvPr>
        </p:nvSpPr>
        <p:spPr>
          <a:xfrm>
            <a:off x="2700556" y="172179"/>
            <a:ext cx="7525624" cy="708666"/>
          </a:xfrm>
        </p:spPr>
        <p:txBody>
          <a:bodyPr>
            <a:normAutofit/>
          </a:bodyPr>
          <a:lstStyle/>
          <a:p>
            <a:pPr algn="ctr"/>
            <a:r>
              <a:rPr lang="en-US" dirty="0"/>
              <a:t>Conclusion and discussion</a:t>
            </a:r>
          </a:p>
        </p:txBody>
      </p:sp>
      <p:sp>
        <p:nvSpPr>
          <p:cNvPr id="3" name="Content Placeholder 2">
            <a:extLst>
              <a:ext uri="{FF2B5EF4-FFF2-40B4-BE49-F238E27FC236}">
                <a16:creationId xmlns:a16="http://schemas.microsoft.com/office/drawing/2014/main" id="{A679A3BC-5616-4999-86D3-54015CB2F6B4}"/>
              </a:ext>
            </a:extLst>
          </p:cNvPr>
          <p:cNvSpPr>
            <a:spLocks noGrp="1"/>
          </p:cNvSpPr>
          <p:nvPr>
            <p:ph idx="1"/>
          </p:nvPr>
        </p:nvSpPr>
        <p:spPr>
          <a:xfrm>
            <a:off x="738231" y="1249960"/>
            <a:ext cx="10615569" cy="4927003"/>
          </a:xfrm>
        </p:spPr>
        <p:txBody>
          <a:bodyPr>
            <a:normAutofit/>
          </a:bodyPr>
          <a:lstStyle/>
          <a:p>
            <a:r>
              <a:rPr lang="en-US" sz="1600" dirty="0"/>
              <a:t>In first part of the project, we took a pre-trained vgg_19 model and used it’s fc7 lower to achieve the impostor detection.</a:t>
            </a:r>
          </a:p>
          <a:p>
            <a:endParaRPr lang="en-US" sz="1600" dirty="0"/>
          </a:p>
          <a:p>
            <a:pPr marL="800100" lvl="1" indent="-342900">
              <a:buFont typeface="+mj-lt"/>
              <a:buAutoNum type="arabicPeriod"/>
            </a:pPr>
            <a:r>
              <a:rPr lang="en-US" sz="1400" dirty="0"/>
              <a:t>From the distribution of scores, it was observed that, the threshold for genuine and impostor class is around .8</a:t>
            </a:r>
          </a:p>
          <a:p>
            <a:pPr marL="800100" lvl="1" indent="-342900">
              <a:buFont typeface="+mj-lt"/>
              <a:buAutoNum type="arabicPeriod"/>
            </a:pPr>
            <a:endParaRPr lang="en-US" sz="1400" dirty="0"/>
          </a:p>
          <a:p>
            <a:pPr marL="800100" lvl="1" indent="-342900">
              <a:buFont typeface="+mj-lt"/>
              <a:buAutoNum type="arabicPeriod"/>
            </a:pPr>
            <a:r>
              <a:rPr lang="en-US" sz="1400" dirty="0"/>
              <a:t>From the ROC plot, it was observed that, the AUC of the ROC plot for these two classes is .9946</a:t>
            </a:r>
          </a:p>
          <a:p>
            <a:pPr marL="800100" lvl="1" indent="-342900">
              <a:buFont typeface="+mj-lt"/>
              <a:buAutoNum type="arabicPeriod"/>
            </a:pPr>
            <a:endParaRPr lang="en-US" sz="1400" dirty="0"/>
          </a:p>
          <a:p>
            <a:pPr marL="800100" lvl="1" indent="-342900">
              <a:buFont typeface="+mj-lt"/>
              <a:buAutoNum type="arabicPeriod"/>
            </a:pPr>
            <a:r>
              <a:rPr lang="en-US" sz="1400" dirty="0"/>
              <a:t>Both the point (1) and (2) reinforces the conclusion that, this classifier could classify genuine and impostor classes very well.</a:t>
            </a:r>
          </a:p>
          <a:p>
            <a:pPr marL="800100" lvl="1" indent="-342900">
              <a:buFont typeface="+mj-lt"/>
              <a:buAutoNum type="arabicPeriod"/>
            </a:pPr>
            <a:endParaRPr lang="en-US" sz="1400" dirty="0"/>
          </a:p>
          <a:p>
            <a:pPr marL="800100" lvl="1" indent="-342900">
              <a:buFont typeface="+mj-lt"/>
              <a:buAutoNum type="arabicPeriod"/>
            </a:pPr>
            <a:endParaRPr lang="en-US" sz="1400" dirty="0"/>
          </a:p>
          <a:p>
            <a:r>
              <a:rPr lang="en-US" sz="1800" dirty="0"/>
              <a:t>In second part of the project, we took the same classifier to achieve the rank1 identification rate.</a:t>
            </a:r>
          </a:p>
          <a:p>
            <a:endParaRPr lang="en-US" sz="1800" dirty="0"/>
          </a:p>
          <a:p>
            <a:pPr marL="800100" lvl="1" indent="-342900">
              <a:buFont typeface="+mj-lt"/>
              <a:buAutoNum type="arabicPeriod"/>
            </a:pPr>
            <a:r>
              <a:rPr lang="en-US" sz="1400" dirty="0"/>
              <a:t>The rank 1 score obtained is 100%.</a:t>
            </a:r>
          </a:p>
          <a:p>
            <a:pPr marL="800100" lvl="1" indent="-342900">
              <a:buFont typeface="+mj-lt"/>
              <a:buAutoNum type="arabicPeriod"/>
            </a:pPr>
            <a:endParaRPr lang="en-US" sz="1400" dirty="0"/>
          </a:p>
          <a:p>
            <a:pPr marL="800100" lvl="1" indent="-342900">
              <a:buFont typeface="+mj-lt"/>
              <a:buAutoNum type="arabicPeriod"/>
            </a:pPr>
            <a:r>
              <a:rPr lang="en-US" sz="1400" dirty="0"/>
              <a:t>So, point (1) gives the conclusion that, this classifier could perform rank1 identification very well.</a:t>
            </a:r>
          </a:p>
          <a:p>
            <a:pPr marL="800100" lvl="1" indent="-342900">
              <a:buFont typeface="+mj-lt"/>
              <a:buAutoNum type="arabicPeriod"/>
            </a:pPr>
            <a:endParaRPr lang="en-US" sz="1400" dirty="0"/>
          </a:p>
          <a:p>
            <a:pPr marL="800100" lvl="1" indent="-342900">
              <a:buFont typeface="+mj-lt"/>
              <a:buAutoNum type="arabicPeriod"/>
            </a:pPr>
            <a:endParaRPr lang="en-US" sz="1400" dirty="0"/>
          </a:p>
          <a:p>
            <a:pPr lvl="1"/>
            <a:endParaRPr lang="en-US" sz="1400" dirty="0"/>
          </a:p>
          <a:p>
            <a:pPr marL="342900" indent="-342900">
              <a:buFont typeface="+mj-lt"/>
              <a:buAutoNum type="arabicPeriod"/>
            </a:pPr>
            <a:endParaRPr lang="en-US" sz="1800" dirty="0"/>
          </a:p>
        </p:txBody>
      </p:sp>
      <p:pic>
        <p:nvPicPr>
          <p:cNvPr id="4" name="Audio 3">
            <a:hlinkClick r:id="" action="ppaction://media"/>
            <a:extLst>
              <a:ext uri="{FF2B5EF4-FFF2-40B4-BE49-F238E27FC236}">
                <a16:creationId xmlns:a16="http://schemas.microsoft.com/office/drawing/2014/main" id="{042994FE-9095-1C40-8E98-57728A235E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72922940"/>
      </p:ext>
    </p:extLst>
  </p:cSld>
  <p:clrMapOvr>
    <a:masterClrMapping/>
  </p:clrMapOvr>
  <mc:AlternateContent xmlns:mc="http://schemas.openxmlformats.org/markup-compatibility/2006">
    <mc:Choice xmlns:p14="http://schemas.microsoft.com/office/powerpoint/2010/main" Requires="p14">
      <p:transition spd="slow" p14:dur="2000" advTm="55198"/>
    </mc:Choice>
    <mc:Fallback>
      <p:transition spd="slow" advTm="55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086" x="5164138" y="4284663"/>
          <p14:tracePt t="7094" x="5122863" y="4284663"/>
          <p14:tracePt t="7102" x="5080000" y="4284663"/>
          <p14:tracePt t="7111" x="5054600" y="4284663"/>
          <p14:tracePt t="7118" x="5029200" y="4284663"/>
          <p14:tracePt t="7128" x="5003800" y="4284663"/>
          <p14:tracePt t="7134" x="4970463" y="4284663"/>
          <p14:tracePt t="7145" x="4945063" y="4284663"/>
          <p14:tracePt t="7150" x="4927600" y="4284663"/>
          <p14:tracePt t="7158" x="4902200" y="4275138"/>
          <p14:tracePt t="7167" x="4859338" y="4249738"/>
          <p14:tracePt t="7174" x="4833938" y="4216400"/>
          <p14:tracePt t="7183" x="4792663" y="4191000"/>
          <p14:tracePt t="7190" x="4749800" y="4148138"/>
          <p14:tracePt t="7199" x="4724400" y="4081463"/>
          <p14:tracePt t="7206" x="4648200" y="3970338"/>
          <p14:tracePt t="7214" x="4622800" y="3868738"/>
          <p14:tracePt t="7223" x="4597400" y="3725863"/>
          <p14:tracePt t="7231" x="4597400" y="3573463"/>
          <p14:tracePt t="7238" x="4597400" y="3487738"/>
          <p14:tracePt t="7246" x="4579938" y="3352800"/>
          <p14:tracePt t="7254" x="4579938" y="3243263"/>
          <p14:tracePt t="7262" x="4579938" y="3132138"/>
          <p14:tracePt t="7270" x="4579938" y="3030538"/>
          <p14:tracePt t="7278" x="4579938" y="2963863"/>
          <p14:tracePt t="7286" x="4597400" y="2887663"/>
          <p14:tracePt t="7295" x="4622800" y="2852738"/>
          <p14:tracePt t="7302" x="4640263" y="2819400"/>
          <p14:tracePt t="7311" x="4648200" y="2776538"/>
          <p14:tracePt t="7318" x="4665663" y="2751138"/>
          <p14:tracePt t="7328" x="4681538" y="2725738"/>
          <p14:tracePt t="7334" x="4691063" y="2709863"/>
          <p14:tracePt t="7345" x="4706938" y="2692400"/>
          <p14:tracePt t="7366" x="4706938" y="2684463"/>
          <p14:tracePt t="7390" x="4724400" y="2684463"/>
          <p14:tracePt t="7430" x="4732338" y="2684463"/>
          <p14:tracePt t="7446" x="4749800" y="2684463"/>
          <p14:tracePt t="7462" x="4775200" y="2684463"/>
          <p14:tracePt t="7470" x="4775200" y="2692400"/>
          <p14:tracePt t="7478" x="4800600" y="2725738"/>
          <p14:tracePt t="7758" x="4792663" y="2725738"/>
          <p14:tracePt t="7766" x="4757738" y="2725738"/>
          <p14:tracePt t="7774" x="4724400" y="2751138"/>
          <p14:tracePt t="7782" x="4706938" y="2751138"/>
          <p14:tracePt t="7790" x="4665663" y="2768600"/>
          <p14:tracePt t="7798" x="4640263" y="2776538"/>
          <p14:tracePt t="7806" x="4597400" y="2776538"/>
          <p14:tracePt t="7814" x="4521200" y="2794000"/>
          <p14:tracePt t="7822" x="4470400" y="2811463"/>
          <p14:tracePt t="7830" x="4402138" y="2811463"/>
          <p14:tracePt t="7838" x="4343400" y="2819400"/>
          <p14:tracePt t="7846" x="4275138" y="2819400"/>
          <p14:tracePt t="7854" x="4216400" y="2819400"/>
          <p14:tracePt t="7862" x="4191000" y="2819400"/>
          <p14:tracePt t="7870" x="4132263" y="2819400"/>
          <p14:tracePt t="7878" x="4064000" y="2819400"/>
          <p14:tracePt t="7886" x="4038600" y="2819400"/>
          <p14:tracePt t="7895" x="3995738" y="2819400"/>
          <p14:tracePt t="7902" x="3962400" y="2811463"/>
          <p14:tracePt t="7911" x="3937000" y="2794000"/>
          <p14:tracePt t="7918" x="3911600" y="2794000"/>
          <p14:tracePt t="7928" x="3894138" y="2776538"/>
          <p14:tracePt t="7934" x="3886200" y="2768600"/>
          <p14:tracePt t="7942" x="3868738" y="2768600"/>
          <p14:tracePt t="7950" x="3868738" y="2751138"/>
          <p14:tracePt t="7958" x="3852863" y="2751138"/>
          <p14:tracePt t="7974" x="3843338" y="2735263"/>
          <p14:tracePt t="8006" x="3843338" y="2725738"/>
          <p14:tracePt t="8110" x="3843338" y="2709863"/>
          <p14:tracePt t="8142" x="3868738" y="2709863"/>
          <p14:tracePt t="8150" x="3894138" y="2709863"/>
          <p14:tracePt t="8158" x="3937000" y="2709863"/>
          <p14:tracePt t="8166" x="3979863" y="2709863"/>
          <p14:tracePt t="8174" x="4021138" y="2709863"/>
          <p14:tracePt t="8182" x="4081463" y="2709863"/>
          <p14:tracePt t="8189" x="4132263" y="2709863"/>
          <p14:tracePt t="8198" x="4191000" y="2709863"/>
          <p14:tracePt t="8205" x="4241800" y="2692400"/>
          <p14:tracePt t="8213" x="4318000" y="2692400"/>
          <p14:tracePt t="8222" x="4386263" y="2684463"/>
          <p14:tracePt t="8229" x="4452938" y="2667000"/>
          <p14:tracePt t="8237" x="4513263" y="2667000"/>
          <p14:tracePt t="8245" x="4564063" y="2649538"/>
          <p14:tracePt t="8254" x="4605338" y="2649538"/>
          <p14:tracePt t="8262" x="4648200" y="2649538"/>
          <p14:tracePt t="8269" x="4691063" y="2649538"/>
          <p14:tracePt t="8277" x="4732338" y="2649538"/>
          <p14:tracePt t="8285" x="4757738" y="2649538"/>
          <p14:tracePt t="8295" x="4792663" y="2649538"/>
          <p14:tracePt t="8310" x="4800600" y="2649538"/>
          <p14:tracePt t="8317" x="4818063" y="2649538"/>
          <p14:tracePt t="8349" x="4833938" y="2649538"/>
          <p14:tracePt t="9948" x="4833938" y="2641600"/>
          <p14:tracePt t="9956" x="4833938" y="2608263"/>
          <p14:tracePt t="9964" x="4833938" y="2582863"/>
          <p14:tracePt t="9972" x="4833938" y="2540000"/>
          <p14:tracePt t="9980" x="4843463" y="2489200"/>
          <p14:tracePt t="9988" x="4859338" y="2446338"/>
          <p14:tracePt t="9996" x="4884738" y="2405063"/>
          <p14:tracePt t="10004" x="4902200" y="2344738"/>
          <p14:tracePt t="10012" x="4927600" y="2303463"/>
          <p14:tracePt t="10020" x="4970463" y="2260600"/>
          <p14:tracePt t="10028" x="5011738" y="2217738"/>
          <p14:tracePt t="10036" x="5072063" y="2176463"/>
          <p14:tracePt t="10045" x="5138738" y="2151063"/>
          <p14:tracePt t="10052" x="5207000" y="2125663"/>
          <p14:tracePt t="10061" x="5283200" y="2108200"/>
          <p14:tracePt t="10068" x="5351463" y="2090738"/>
          <p14:tracePt t="10077" x="5418138" y="2082800"/>
          <p14:tracePt t="10084" x="5486400" y="2082800"/>
          <p14:tracePt t="10092" x="5519738" y="2082800"/>
          <p14:tracePt t="10100" x="5570538" y="2082800"/>
          <p14:tracePt t="10111" x="5613400" y="2082800"/>
          <p14:tracePt t="10116" x="5656263" y="2082800"/>
          <p14:tracePt t="10124" x="5681663" y="2082800"/>
          <p14:tracePt t="10132" x="5715000" y="2090738"/>
          <p14:tracePt t="10140" x="5740400" y="2108200"/>
          <p14:tracePt t="10148" x="5757863" y="2125663"/>
          <p14:tracePt t="10156" x="5765800" y="2125663"/>
          <p14:tracePt t="10164" x="5783263" y="2133600"/>
          <p14:tracePt t="10180" x="5799138" y="2151063"/>
          <p14:tracePt t="10195" x="5808663" y="2151063"/>
          <p14:tracePt t="10212" x="5824538" y="2151063"/>
          <p14:tracePt t="10220" x="5834063" y="2151063"/>
          <p14:tracePt t="10235" x="5849938" y="2133600"/>
          <p14:tracePt t="11938" x="5849938" y="2151063"/>
          <p14:tracePt t="11946" x="5849938" y="2166938"/>
          <p14:tracePt t="11954" x="5849938" y="2176463"/>
          <p14:tracePt t="11962" x="5867400" y="2209800"/>
          <p14:tracePt t="11970" x="5867400" y="2235200"/>
          <p14:tracePt t="11978" x="5875338" y="2252663"/>
          <p14:tracePt t="11986" x="5892800" y="2293938"/>
          <p14:tracePt t="11994" x="5892800" y="2303463"/>
          <p14:tracePt t="12002" x="5910263" y="2370138"/>
          <p14:tracePt t="12011" x="5935663" y="2413000"/>
          <p14:tracePt t="12018" x="5935663" y="2430463"/>
          <p14:tracePt t="12027" x="5961063" y="2497138"/>
          <p14:tracePt t="12034" x="5961063" y="2532063"/>
          <p14:tracePt t="12042" x="5976938" y="2573338"/>
          <p14:tracePt t="12050" x="5994400" y="2608263"/>
          <p14:tracePt t="12058" x="5994400" y="2649538"/>
          <p14:tracePt t="12066" x="6002338" y="2684463"/>
          <p14:tracePt t="12074" x="6019800" y="2709863"/>
          <p14:tracePt t="12082" x="6019800" y="2751138"/>
          <p14:tracePt t="12090" x="6019800" y="2776538"/>
          <p14:tracePt t="12098" x="6037263" y="2794000"/>
          <p14:tracePt t="12106" x="6037263" y="2819400"/>
          <p14:tracePt t="12114" x="6037263" y="2836863"/>
          <p14:tracePt t="12122" x="6037263" y="2862263"/>
          <p14:tracePt t="12138" x="6037263" y="2878138"/>
          <p14:tracePt t="12146" x="6037263" y="2887663"/>
          <p14:tracePt t="12154" x="6037263" y="2903538"/>
          <p14:tracePt t="12170" x="6037263" y="2921000"/>
          <p14:tracePt t="14449" x="6037263" y="2928938"/>
          <p14:tracePt t="14457" x="5994400" y="2963863"/>
          <p14:tracePt t="14465" x="5951538" y="2989263"/>
          <p14:tracePt t="14473" x="5910263" y="3014663"/>
          <p14:tracePt t="14481" x="5867400" y="3048000"/>
          <p14:tracePt t="14489" x="5824538" y="3090863"/>
          <p14:tracePt t="14497" x="5783263" y="3116263"/>
          <p14:tracePt t="14505" x="5740400" y="3141663"/>
          <p14:tracePt t="14513" x="5656263" y="3200400"/>
          <p14:tracePt t="14521" x="5570538" y="3243263"/>
          <p14:tracePt t="14529" x="5486400" y="3268663"/>
          <p14:tracePt t="14537" x="5418138" y="3294063"/>
          <p14:tracePt t="14545" x="5351463" y="3327400"/>
          <p14:tracePt t="14552" x="5291138" y="3335338"/>
          <p14:tracePt t="14561" x="5224463" y="3335338"/>
          <p14:tracePt t="14569" x="5156200" y="3352800"/>
          <p14:tracePt t="14578" x="5097463" y="3352800"/>
          <p14:tracePt t="14585" x="5037138" y="3352800"/>
          <p14:tracePt t="14595" x="4970463" y="3335338"/>
          <p14:tracePt t="14601" x="4927600" y="3309938"/>
          <p14:tracePt t="14611" x="4859338" y="3284538"/>
          <p14:tracePt t="14617" x="4800600" y="3243263"/>
          <p14:tracePt t="14625" x="4749800" y="3200400"/>
          <p14:tracePt t="14633" x="4706938" y="3141663"/>
          <p14:tracePt t="14641" x="4648200" y="3098800"/>
          <p14:tracePt t="14649" x="4605338" y="3048000"/>
          <p14:tracePt t="14657" x="4564063" y="2989263"/>
          <p14:tracePt t="14665" x="4538663" y="2928938"/>
          <p14:tracePt t="14673" x="4513263" y="2862263"/>
          <p14:tracePt t="14681" x="4495800" y="2794000"/>
          <p14:tracePt t="14689" x="4478338" y="2725738"/>
          <p14:tracePt t="14697" x="4470400" y="2667000"/>
          <p14:tracePt t="14705" x="4452938" y="2598738"/>
          <p14:tracePt t="14713" x="4452938" y="2532063"/>
          <p14:tracePt t="14721" x="4452938" y="2514600"/>
          <p14:tracePt t="14729" x="4452938" y="2455863"/>
          <p14:tracePt t="14737" x="4445000" y="2405063"/>
          <p14:tracePt t="14745" x="4445000" y="2370138"/>
          <p14:tracePt t="14753" x="4445000" y="2344738"/>
          <p14:tracePt t="14761" x="4445000" y="2319338"/>
          <p14:tracePt t="14769" x="4445000" y="2293938"/>
          <p14:tracePt t="14778" x="4445000" y="2278063"/>
          <p14:tracePt t="14785" x="4445000" y="2260600"/>
          <p14:tracePt t="14794" x="4445000" y="2252663"/>
          <p14:tracePt t="14809" x="4470400" y="2235200"/>
          <p14:tracePt t="14817" x="4495800" y="2235200"/>
          <p14:tracePt t="14825" x="4521200" y="2217738"/>
          <p14:tracePt t="14833" x="4564063" y="2217738"/>
          <p14:tracePt t="14841" x="4640263" y="2217738"/>
          <p14:tracePt t="14849" x="4691063" y="2217738"/>
          <p14:tracePt t="14857" x="4757738" y="2217738"/>
          <p14:tracePt t="14865" x="4843463" y="2217738"/>
          <p14:tracePt t="14873" x="4927600" y="2217738"/>
          <p14:tracePt t="14881" x="5011738" y="2235200"/>
          <p14:tracePt t="14889" x="5113338" y="2252663"/>
          <p14:tracePt t="14897" x="5199063" y="2260600"/>
          <p14:tracePt t="14905" x="5265738" y="2293938"/>
          <p14:tracePt t="14913" x="5351463" y="2303463"/>
          <p14:tracePt t="14921" x="5418138" y="2319338"/>
          <p14:tracePt t="14929" x="5486400" y="2328863"/>
          <p14:tracePt t="14937" x="5519738" y="2328863"/>
          <p14:tracePt t="14944" x="5554663" y="2344738"/>
          <p14:tracePt t="14953" x="5595938" y="2362200"/>
          <p14:tracePt t="14961" x="5638800" y="2370138"/>
          <p14:tracePt t="14968" x="5672138" y="2370138"/>
          <p14:tracePt t="14978" x="5697538" y="2387600"/>
          <p14:tracePt t="14985" x="5722938" y="2405063"/>
          <p14:tracePt t="14994" x="5740400" y="2413000"/>
          <p14:tracePt t="15000" x="5765800" y="2413000"/>
          <p14:tracePt t="15011" x="5783263" y="2430463"/>
          <p14:tracePt t="15016" x="5799138" y="2430463"/>
          <p14:tracePt t="15032" x="5808663" y="2430463"/>
          <p14:tracePt t="15048" x="5824538" y="2430463"/>
          <p14:tracePt t="15321" x="5849938" y="2413000"/>
          <p14:tracePt t="15328" x="5892800" y="2387600"/>
          <p14:tracePt t="15336" x="5961063" y="2344738"/>
          <p14:tracePt t="15344" x="6078538" y="2303463"/>
          <p14:tracePt t="15353" x="6197600" y="2252663"/>
          <p14:tracePt t="15361" x="6342063" y="2192338"/>
          <p14:tracePt t="15369" x="6494463" y="2151063"/>
          <p14:tracePt t="15378" x="6662738" y="2125663"/>
          <p14:tracePt t="15384" x="6815138" y="2090738"/>
          <p14:tracePt t="15394" x="6985000" y="2090738"/>
          <p14:tracePt t="15400" x="7053263" y="2090738"/>
          <p14:tracePt t="15408" x="7188200" y="2090738"/>
          <p14:tracePt t="15417" x="7307263" y="2090738"/>
          <p14:tracePt t="15424" x="7416800" y="2090738"/>
          <p14:tracePt t="15432" x="7459663" y="2108200"/>
          <p14:tracePt t="15440" x="7526338" y="2125663"/>
          <p14:tracePt t="15448" x="7586663" y="2133600"/>
          <p14:tracePt t="15456" x="7627938" y="2151063"/>
          <p14:tracePt t="15464" x="7670800" y="2166938"/>
          <p14:tracePt t="15472" x="7696200" y="2166938"/>
          <p14:tracePt t="15480" x="7713663" y="2166938"/>
          <p14:tracePt t="15488" x="7721600" y="2166938"/>
          <p14:tracePt t="15504" x="7739063" y="2166938"/>
          <p14:tracePt t="15991" x="7713663" y="2209800"/>
          <p14:tracePt t="15999" x="7670800" y="2235200"/>
          <p14:tracePt t="16007" x="7627938" y="2278063"/>
          <p14:tracePt t="16016" x="7586663" y="2303463"/>
          <p14:tracePt t="16024" x="7551738" y="2328863"/>
          <p14:tracePt t="16032" x="7500938" y="2362200"/>
          <p14:tracePt t="16040" x="7434263" y="2430463"/>
          <p14:tracePt t="16047" x="7373938" y="2489200"/>
          <p14:tracePt t="16056" x="7289800" y="2532063"/>
          <p14:tracePt t="16064" x="7221538" y="2573338"/>
          <p14:tracePt t="16072" x="7162800" y="2624138"/>
          <p14:tracePt t="16080" x="7112000" y="2649538"/>
          <p14:tracePt t="16088" x="7078663" y="2667000"/>
          <p14:tracePt t="16096" x="7035800" y="2692400"/>
          <p14:tracePt t="16104" x="6992938" y="2725738"/>
          <p14:tracePt t="16112" x="6967538" y="2735263"/>
          <p14:tracePt t="16119" x="6951663" y="2751138"/>
          <p14:tracePt t="16128" x="6926263" y="2768600"/>
          <p14:tracePt t="16144" x="6908800" y="2776538"/>
          <p14:tracePt t="16151" x="6900863" y="2776538"/>
          <p14:tracePt t="16161" x="6900863" y="2794000"/>
          <p14:tracePt t="16168" x="6883400" y="2794000"/>
          <p14:tracePt t="16176" x="6875463" y="2794000"/>
          <p14:tracePt t="16184" x="6858000" y="2794000"/>
          <p14:tracePt t="16192" x="6840538" y="2811463"/>
          <p14:tracePt t="16199" x="6832600" y="2819400"/>
          <p14:tracePt t="16207" x="6799263" y="2819400"/>
          <p14:tracePt t="16216" x="6799263" y="2836863"/>
          <p14:tracePt t="16224" x="6773863" y="2852738"/>
          <p14:tracePt t="16232" x="6756400" y="2862263"/>
          <p14:tracePt t="16239" x="6748463" y="2878138"/>
          <p14:tracePt t="16248" x="6731000" y="2878138"/>
          <p14:tracePt t="16256" x="6731000" y="2887663"/>
          <p14:tracePt t="16272" x="6713538" y="2887663"/>
          <p14:tracePt t="18261" x="6688138" y="2921000"/>
          <p14:tracePt t="18269" x="6662738" y="2946400"/>
          <p14:tracePt t="18278" x="6637338" y="2963863"/>
          <p14:tracePt t="18285" x="6596063" y="2989263"/>
          <p14:tracePt t="18295" x="6553200" y="3014663"/>
          <p14:tracePt t="18301" x="6519863" y="3055938"/>
          <p14:tracePt t="18311" x="6469063" y="3098800"/>
          <p14:tracePt t="18317" x="6392863" y="3157538"/>
          <p14:tracePt t="18325" x="6316663" y="3208338"/>
          <p14:tracePt t="18333" x="6240463" y="3284538"/>
          <p14:tracePt t="18341" x="6172200" y="3335338"/>
          <p14:tracePt t="18349" x="6103938" y="3395663"/>
          <p14:tracePt t="18357" x="6037263" y="3462338"/>
          <p14:tracePt t="18365" x="5961063" y="3505200"/>
          <p14:tracePt t="18373" x="5892800" y="3573463"/>
          <p14:tracePt t="18382" x="5834063" y="3614738"/>
          <p14:tracePt t="18389" x="5808663" y="3649663"/>
          <p14:tracePt t="18397" x="5757863" y="3675063"/>
          <p14:tracePt t="18405" x="5715000" y="3716338"/>
          <p14:tracePt t="18413" x="5681663" y="3741738"/>
          <p14:tracePt t="18421" x="5656263" y="3759200"/>
          <p14:tracePt t="18429" x="5638800" y="3767138"/>
          <p14:tracePt t="18437" x="5613400" y="3784600"/>
          <p14:tracePt t="18445" x="5613400" y="3802063"/>
          <p14:tracePt t="18453" x="5595938" y="3802063"/>
          <p14:tracePt t="18461" x="5595938" y="3810000"/>
          <p14:tracePt t="18478" x="5588000" y="3810000"/>
          <p14:tracePt t="18495" x="5588000" y="3827463"/>
          <p14:tracePt t="18511" x="5570538" y="3827463"/>
          <p14:tracePt t="18525" x="5570538" y="3843338"/>
          <p14:tracePt t="18550" x="5554663" y="3843338"/>
          <p14:tracePt t="18557" x="5554663" y="3852863"/>
          <p14:tracePt t="18574" x="5545138" y="3868738"/>
          <p14:tracePt t="18590" x="5545138" y="3886200"/>
          <p14:tracePt t="18598" x="5529263" y="3886200"/>
          <p14:tracePt t="18605" x="5529263" y="3894138"/>
          <p14:tracePt t="18629" x="5519738" y="3894138"/>
          <p14:tracePt t="18637" x="5519738" y="3911600"/>
          <p14:tracePt t="18821" x="5519738" y="3894138"/>
          <p14:tracePt t="18837" x="5519738" y="3886200"/>
          <p14:tracePt t="18853" x="5529263" y="3868738"/>
          <p14:tracePt t="18861" x="5554663" y="3852863"/>
          <p14:tracePt t="19196" x="5545138" y="3852863"/>
          <p14:tracePt t="19205" x="5503863" y="3894138"/>
          <p14:tracePt t="19213" x="5443538" y="3937000"/>
          <p14:tracePt t="19220" x="5402263" y="3995738"/>
          <p14:tracePt t="19228" x="5351463" y="4038600"/>
          <p14:tracePt t="19236" x="5308600" y="4081463"/>
          <p14:tracePt t="19245" x="5249863" y="4122738"/>
          <p14:tracePt t="19252" x="5138738" y="4208463"/>
          <p14:tracePt t="19261" x="5080000" y="4249738"/>
          <p14:tracePt t="19268" x="4986338" y="4325938"/>
          <p14:tracePt t="19278" x="4876800" y="4402138"/>
          <p14:tracePt t="19284" x="4792663" y="4470400"/>
          <p14:tracePt t="19294" x="4691063" y="4529138"/>
          <p14:tracePt t="19300" x="4622800" y="4579938"/>
          <p14:tracePt t="19308" x="4554538" y="4622800"/>
          <p14:tracePt t="19317" x="4478338" y="4665663"/>
          <p14:tracePt t="19325" x="4452938" y="4681538"/>
          <p14:tracePt t="19333" x="4411663" y="4706938"/>
          <p14:tracePt t="19341" x="4368800" y="4724400"/>
          <p14:tracePt t="19349" x="4343400" y="4732338"/>
          <p14:tracePt t="19357" x="4300538" y="4749800"/>
          <p14:tracePt t="19365" x="4284663" y="4749800"/>
          <p14:tracePt t="19373" x="4275138" y="4767263"/>
          <p14:tracePt t="19381" x="4259263" y="4767263"/>
          <p14:tracePt t="19389" x="4241800" y="4767263"/>
          <p14:tracePt t="19405" x="4233863" y="4767263"/>
          <p14:tracePt t="19421" x="4233863" y="4775200"/>
          <p14:tracePt t="25693" x="4233863" y="4767263"/>
          <p14:tracePt t="25701" x="4284663" y="4706938"/>
          <p14:tracePt t="25711" x="4343400" y="4640263"/>
          <p14:tracePt t="25717" x="4411663" y="4564063"/>
          <p14:tracePt t="25725" x="4495800" y="4495800"/>
          <p14:tracePt t="25734" x="4564063" y="4445000"/>
          <p14:tracePt t="25742" x="4648200" y="4386263"/>
          <p14:tracePt t="25750" x="4706938" y="4343400"/>
          <p14:tracePt t="25758" x="4876800" y="4249738"/>
          <p14:tracePt t="25766" x="5029200" y="4191000"/>
          <p14:tracePt t="25773" x="5207000" y="4122738"/>
          <p14:tracePt t="25782" x="5392738" y="4081463"/>
          <p14:tracePt t="25790" x="5554663" y="4038600"/>
          <p14:tracePt t="25798" x="5656263" y="4038600"/>
          <p14:tracePt t="25806" x="5935663" y="4005263"/>
          <p14:tracePt t="25814" x="6002338" y="4005263"/>
          <p14:tracePt t="25822" x="6146800" y="3995738"/>
          <p14:tracePt t="25830" x="6256338" y="3995738"/>
          <p14:tracePt t="25837" x="6357938" y="3979863"/>
          <p14:tracePt t="25845" x="6451600" y="3979863"/>
          <p14:tracePt t="25853" x="6477000" y="3979863"/>
          <p14:tracePt t="25862" x="6535738" y="3979863"/>
          <p14:tracePt t="25869" x="6596063" y="3979863"/>
          <p14:tracePt t="25878" x="6621463" y="3979863"/>
          <p14:tracePt t="25885" x="6646863" y="3979863"/>
          <p14:tracePt t="25895" x="6662738" y="3979863"/>
          <p14:tracePt t="25901" x="6688138" y="3979863"/>
          <p14:tracePt t="25917" x="6705600" y="3979863"/>
          <p14:tracePt t="25933" x="6713538" y="3979863"/>
          <p14:tracePt t="26948" x="6705600" y="3995738"/>
          <p14:tracePt t="26956" x="6688138" y="4005263"/>
          <p14:tracePt t="26964" x="6672263" y="4038600"/>
          <p14:tracePt t="26972" x="6646863" y="4046538"/>
          <p14:tracePt t="26980" x="6621463" y="4089400"/>
          <p14:tracePt t="26988" x="6561138" y="4132263"/>
          <p14:tracePt t="26996" x="6519863" y="4173538"/>
          <p14:tracePt t="27004" x="6451600" y="4233863"/>
          <p14:tracePt t="27012" x="6367463" y="4284663"/>
          <p14:tracePt t="27020" x="6299200" y="4343400"/>
          <p14:tracePt t="27028" x="6215063" y="4402138"/>
          <p14:tracePt t="27036" x="6129338" y="4452938"/>
          <p14:tracePt t="27045" x="6019800" y="4529138"/>
          <p14:tracePt t="27052" x="5935663" y="4579938"/>
          <p14:tracePt t="27061" x="5849938" y="4622800"/>
          <p14:tracePt t="27068" x="5765800" y="4665663"/>
          <p14:tracePt t="27079" x="5697538" y="4706938"/>
          <p14:tracePt t="27085" x="5638800" y="4724400"/>
          <p14:tracePt t="27092" x="5613400" y="4749800"/>
          <p14:tracePt t="27101" x="5570538" y="4749800"/>
          <p14:tracePt t="27111" x="5529263" y="4767263"/>
          <p14:tracePt t="27117" x="5486400" y="4775200"/>
          <p14:tracePt t="27125" x="5478463" y="4775200"/>
          <p14:tracePt t="27133" x="5461000" y="4775200"/>
          <p14:tracePt t="27141" x="5443538" y="4775200"/>
          <p14:tracePt t="27149" x="5435600" y="4775200"/>
          <p14:tracePt t="27180" x="5435600" y="4767263"/>
          <p14:tracePt t="27948" x="5418138" y="4767263"/>
          <p14:tracePt t="27956" x="5402263" y="4792663"/>
          <p14:tracePt t="27964" x="5392738" y="4800600"/>
          <p14:tracePt t="27971" x="5376863" y="4818063"/>
          <p14:tracePt t="27980" x="5359400" y="4833938"/>
          <p14:tracePt t="27987" x="5351463" y="4843463"/>
          <p14:tracePt t="27996" x="5316538" y="4859338"/>
          <p14:tracePt t="28004" x="5291138" y="4884738"/>
          <p14:tracePt t="28012" x="5265738" y="4919663"/>
          <p14:tracePt t="28020" x="5224463" y="4927600"/>
          <p14:tracePt t="28028" x="5181600" y="4960938"/>
          <p14:tracePt t="28036" x="5138738" y="4970463"/>
          <p14:tracePt t="28045" x="5113338" y="4986338"/>
          <p14:tracePt t="28051" x="5072063" y="5003800"/>
          <p14:tracePt t="28061" x="5037138" y="5011738"/>
          <p14:tracePt t="28068" x="5029200" y="5011738"/>
          <p14:tracePt t="28076" x="5003800" y="5029200"/>
          <p14:tracePt t="28084" x="4986338" y="5046663"/>
          <p14:tracePt t="28092" x="4970463" y="5046663"/>
          <p14:tracePt t="28100" x="4960938" y="5046663"/>
          <p14:tracePt t="28108" x="4960938" y="5054600"/>
          <p14:tracePt t="28116" x="4945063" y="5054600"/>
          <p14:tracePt t="28156" x="4945063" y="5072063"/>
          <p14:tracePt t="28164" x="4927600" y="5072063"/>
          <p14:tracePt t="28188" x="4927600" y="5080000"/>
          <p14:tracePt t="28212" x="4919663" y="5080000"/>
          <p14:tracePt t="28228" x="4919663" y="5097463"/>
          <p14:tracePt t="28348" x="4902200" y="5097463"/>
          <p14:tracePt t="28371" x="4884738" y="5097463"/>
          <p14:tracePt t="28396" x="4876800" y="5097463"/>
          <p14:tracePt t="28403" x="4859338" y="5097463"/>
          <p14:tracePt t="28411" x="4843463" y="5097463"/>
          <p14:tracePt t="28428" x="4833938" y="5097463"/>
          <p14:tracePt t="28435" x="4818063" y="5097463"/>
          <p14:tracePt t="28445" x="4800600" y="5113338"/>
          <p14:tracePt t="28452" x="4792663" y="5113338"/>
          <p14:tracePt t="28462" x="4757738" y="5113338"/>
          <p14:tracePt t="28467" x="4749800" y="5113338"/>
          <p14:tracePt t="28475" x="4724400" y="5113338"/>
          <p14:tracePt t="28484" x="4691063" y="5122863"/>
          <p14:tracePt t="28491" x="4681538" y="5122863"/>
          <p14:tracePt t="28500" x="4640263" y="5122863"/>
          <p14:tracePt t="28507" x="4605338" y="5122863"/>
          <p14:tracePt t="28516" x="4564063" y="5122863"/>
          <p14:tracePt t="28524" x="4521200" y="5138738"/>
          <p14:tracePt t="28532" x="4478338" y="5138738"/>
          <p14:tracePt t="28539" x="4445000" y="5138738"/>
          <p14:tracePt t="28547" x="4411663" y="5138738"/>
          <p14:tracePt t="28556" x="4368800" y="5138738"/>
          <p14:tracePt t="28563" x="4343400" y="5156200"/>
          <p14:tracePt t="28572" x="4300538" y="5156200"/>
          <p14:tracePt t="28579" x="4259263" y="5156200"/>
          <p14:tracePt t="28587" x="4233863" y="5156200"/>
          <p14:tracePt t="28595" x="4216400" y="5156200"/>
          <p14:tracePt t="28603" x="4198938" y="5156200"/>
          <p14:tracePt t="28611" x="4191000" y="5156200"/>
          <p14:tracePt t="28620" x="4173538" y="5156200"/>
          <p14:tracePt t="28899" x="4165600" y="5156200"/>
          <p14:tracePt t="28907" x="4132263" y="5156200"/>
          <p14:tracePt t="28915" x="4106863" y="5156200"/>
          <p14:tracePt t="28923" x="4038600" y="5156200"/>
          <p14:tracePt t="28931" x="3962400" y="5156200"/>
          <p14:tracePt t="28939" x="3886200" y="5156200"/>
          <p14:tracePt t="28947" x="3802063" y="5156200"/>
          <p14:tracePt t="28955" x="3683000" y="5156200"/>
          <p14:tracePt t="28963" x="3589338" y="5138738"/>
          <p14:tracePt t="28971" x="3505200" y="5113338"/>
          <p14:tracePt t="28979" x="3378200" y="5072063"/>
          <p14:tracePt t="28987" x="3284538" y="5029200"/>
          <p14:tracePt t="28995" x="3200400" y="4970463"/>
          <p14:tracePt t="29003" x="3116263" y="4919663"/>
          <p14:tracePt t="29011" x="3090863" y="4902200"/>
          <p14:tracePt t="29019" x="3014663" y="4859338"/>
          <p14:tracePt t="29028" x="2971800" y="4833938"/>
          <p14:tracePt t="29035" x="2946400" y="4800600"/>
          <p14:tracePt t="29045" x="2921000" y="4792663"/>
          <p14:tracePt t="29051" x="2903538" y="4775200"/>
          <p14:tracePt t="29059" x="2903538" y="4767263"/>
          <p14:tracePt t="29075" x="2903538" y="4749800"/>
          <p14:tracePt t="29282" x="2887663" y="4749800"/>
          <p14:tracePt t="29290" x="2844800" y="4749800"/>
          <p14:tracePt t="29299" x="2811463" y="4767263"/>
          <p14:tracePt t="29306" x="2751138" y="4775200"/>
          <p14:tracePt t="29315" x="2709863" y="4775200"/>
          <p14:tracePt t="29322" x="2641600" y="4792663"/>
          <p14:tracePt t="29331" x="2598738" y="4800600"/>
          <p14:tracePt t="29339" x="2497138" y="4800600"/>
          <p14:tracePt t="29347" x="2405063" y="4818063"/>
          <p14:tracePt t="29355" x="2319338" y="4818063"/>
          <p14:tracePt t="29363" x="2293938" y="4818063"/>
          <p14:tracePt t="29371" x="2217738" y="4833938"/>
          <p14:tracePt t="29379" x="2176463" y="4833938"/>
          <p14:tracePt t="29387" x="2133600" y="4833938"/>
          <p14:tracePt t="29395" x="2108200" y="4843463"/>
          <p14:tracePt t="29403" x="2082800" y="4843463"/>
          <p14:tracePt t="29412" x="2065338" y="4843463"/>
          <p14:tracePt t="29419" x="2039938" y="4859338"/>
          <p14:tracePt t="29428" x="2024063" y="4859338"/>
          <p14:tracePt t="29435" x="2014538" y="4859338"/>
          <p14:tracePt t="29444" x="1998663" y="4876800"/>
          <p14:tracePt t="29451" x="1981200" y="4876800"/>
          <p14:tracePt t="29467" x="1973263" y="4876800"/>
          <p14:tracePt t="29475" x="1955800" y="4876800"/>
          <p14:tracePt t="29499" x="1938338" y="4876800"/>
          <p14:tracePt t="29691" x="1930400" y="4876800"/>
          <p14:tracePt t="30258" x="1938338" y="4876800"/>
          <p14:tracePt t="30266" x="1955800" y="4876800"/>
          <p14:tracePt t="30274" x="1973263" y="4876800"/>
          <p14:tracePt t="30282" x="2014538" y="4876800"/>
          <p14:tracePt t="30290" x="2024063" y="4876800"/>
          <p14:tracePt t="30298" x="2049463" y="4884738"/>
          <p14:tracePt t="30306" x="2082800" y="4884738"/>
          <p14:tracePt t="30314" x="2125663" y="4884738"/>
          <p14:tracePt t="30322" x="2151063" y="4884738"/>
          <p14:tracePt t="30330" x="2209800" y="4884738"/>
          <p14:tracePt t="30338" x="2252663" y="4884738"/>
          <p14:tracePt t="30346" x="2293938" y="4884738"/>
          <p14:tracePt t="30354" x="2328863" y="4884738"/>
          <p14:tracePt t="30362" x="2405063" y="4876800"/>
          <p14:tracePt t="30370" x="2455863" y="4859338"/>
          <p14:tracePt t="30379" x="2514600" y="4843463"/>
          <p14:tracePt t="30386" x="2582863" y="4833938"/>
          <p14:tracePt t="30395" x="2608263" y="4833938"/>
          <p14:tracePt t="30402" x="2667000" y="4818063"/>
          <p14:tracePt t="30412" x="2709863" y="4800600"/>
          <p14:tracePt t="30418" x="2751138" y="4792663"/>
          <p14:tracePt t="30426" x="2776538" y="4792663"/>
          <p14:tracePt t="30434" x="2794000" y="4792663"/>
          <p14:tracePt t="30445" x="2811463" y="4775200"/>
          <p14:tracePt t="30450" x="2819400" y="4775200"/>
          <p14:tracePt t="30458" x="2836863" y="4775200"/>
          <p14:tracePt t="30466" x="2844800" y="4775200"/>
          <p14:tracePt t="30474" x="2862263" y="4775200"/>
          <p14:tracePt t="30482" x="2887663" y="4775200"/>
          <p14:tracePt t="30490" x="2903538" y="4767263"/>
          <p14:tracePt t="30498" x="2928938" y="4767263"/>
          <p14:tracePt t="30506" x="2946400" y="4767263"/>
          <p14:tracePt t="30514" x="2971800" y="4767263"/>
          <p14:tracePt t="30522" x="3005138" y="4749800"/>
          <p14:tracePt t="30530" x="3014663" y="4749800"/>
          <p14:tracePt t="30538" x="3030538" y="4749800"/>
          <p14:tracePt t="30546" x="3048000" y="4749800"/>
          <p14:tracePt t="30553" x="3055938" y="4749800"/>
          <p14:tracePt t="30570" x="3073400" y="4749800"/>
          <p14:tracePt t="30626" x="3073400" y="4732338"/>
          <p14:tracePt t="30641" x="3073400" y="4724400"/>
          <p14:tracePt t="30649" x="3073400" y="4706938"/>
          <p14:tracePt t="31257" x="3116263" y="4706938"/>
          <p14:tracePt t="31265" x="3157538" y="4691063"/>
          <p14:tracePt t="31273" x="3200400" y="4691063"/>
          <p14:tracePt t="31281" x="3268663" y="4681538"/>
          <p14:tracePt t="31289" x="3335338" y="4665663"/>
          <p14:tracePt t="31297" x="3403600" y="4665663"/>
          <p14:tracePt t="31305" x="3479800" y="4665663"/>
          <p14:tracePt t="31313" x="3530600" y="4665663"/>
          <p14:tracePt t="31321" x="3573463" y="4665663"/>
          <p14:tracePt t="31329" x="3632200" y="4665663"/>
          <p14:tracePt t="31337" x="3683000" y="4665663"/>
          <p14:tracePt t="31345" x="3725863" y="4665663"/>
          <p14:tracePt t="31353" x="3767138" y="4665663"/>
          <p14:tracePt t="31362" x="3802063" y="4665663"/>
          <p14:tracePt t="31369" x="3843338" y="4665663"/>
          <p14:tracePt t="31378" x="3868738" y="4681538"/>
          <p14:tracePt t="31385" x="3894138" y="4681538"/>
          <p14:tracePt t="31395" x="3911600" y="4691063"/>
          <p14:tracePt t="31401" x="3937000" y="4706938"/>
          <p14:tracePt t="31409" x="3954463" y="4706938"/>
          <p14:tracePt t="31417" x="3962400" y="4706938"/>
          <p14:tracePt t="31425" x="3962400" y="4724400"/>
          <p14:tracePt t="31433" x="3979863" y="4724400"/>
          <p14:tracePt t="31449" x="3979863" y="4732338"/>
          <p14:tracePt t="31465" x="3995738" y="4732338"/>
          <p14:tracePt t="33384" x="4021138" y="4732338"/>
          <p14:tracePt t="33392" x="4046538" y="4724400"/>
          <p14:tracePt t="33400" x="4089400" y="4724400"/>
          <p14:tracePt t="33407" x="4122738" y="4706938"/>
          <p14:tracePt t="33416" x="4173538" y="4691063"/>
          <p14:tracePt t="33423" x="4233863" y="4691063"/>
          <p14:tracePt t="33432" x="4300538" y="4691063"/>
          <p14:tracePt t="33439" x="4360863" y="4691063"/>
          <p14:tracePt t="33447" x="4427538" y="4691063"/>
          <p14:tracePt t="33456" x="4495800" y="4691063"/>
          <p14:tracePt t="33463" x="4564063" y="4706938"/>
          <p14:tracePt t="33471" x="4622800" y="4732338"/>
          <p14:tracePt t="33479" x="4681538" y="4749800"/>
          <p14:tracePt t="33487" x="4706938" y="4767263"/>
          <p14:tracePt t="33495" x="4749800" y="4775200"/>
          <p14:tracePt t="33503" x="4792663" y="4792663"/>
          <p14:tracePt t="33512" x="4800600" y="4800600"/>
          <p14:tracePt t="33519" x="4833938" y="4818063"/>
          <p14:tracePt t="33528" x="4859338" y="4833938"/>
          <p14:tracePt t="33536" x="4876800" y="4843463"/>
          <p14:tracePt t="33545" x="4884738" y="4843463"/>
          <p14:tracePt t="33559" x="4902200" y="4859338"/>
          <p14:tracePt t="33567" x="4919663" y="4859338"/>
          <p14:tracePt t="33583" x="4927600" y="4876800"/>
          <p14:tracePt t="33599" x="4945063" y="4876800"/>
          <p14:tracePt t="33663" x="4945063" y="4859338"/>
          <p14:tracePt t="33671" x="4945063" y="4843463"/>
          <p14:tracePt t="33967" x="4970463" y="4833938"/>
          <p14:tracePt t="33975" x="5011738" y="4833938"/>
          <p14:tracePt t="33983" x="5037138" y="4833938"/>
          <p14:tracePt t="33991" x="5072063" y="4833938"/>
          <p14:tracePt t="33999" x="5113338" y="4833938"/>
          <p14:tracePt t="34007" x="5138738" y="4833938"/>
          <p14:tracePt t="34015" x="5199063" y="4833938"/>
          <p14:tracePt t="34023" x="5249863" y="4833938"/>
          <p14:tracePt t="34031" x="5308600" y="4833938"/>
          <p14:tracePt t="34039" x="5351463" y="4859338"/>
          <p14:tracePt t="34047" x="5376863" y="4876800"/>
          <p14:tracePt t="34055" x="5402263" y="4902200"/>
          <p14:tracePt t="34063" x="5461000" y="4945063"/>
          <p14:tracePt t="34071" x="5478463" y="4960938"/>
          <p14:tracePt t="34079" x="5519738" y="4986338"/>
          <p14:tracePt t="34087" x="5529263" y="5011738"/>
          <p14:tracePt t="34095" x="5545138" y="5046663"/>
          <p14:tracePt t="34103" x="5554663" y="5072063"/>
          <p14:tracePt t="34112" x="5554663" y="5097463"/>
          <p14:tracePt t="34119" x="5570538" y="5122863"/>
          <p14:tracePt t="34128" x="5570538" y="5138738"/>
          <p14:tracePt t="34135" x="5588000" y="5156200"/>
          <p14:tracePt t="34144" x="5588000" y="5181600"/>
          <p14:tracePt t="34159" x="5588000" y="5199063"/>
          <p14:tracePt t="34167" x="5588000" y="5207000"/>
          <p14:tracePt t="34183" x="5588000" y="5224463"/>
          <p14:tracePt t="34207" x="5588000" y="5240338"/>
          <p14:tracePt t="34223" x="5588000" y="5249863"/>
          <p14:tracePt t="34255" x="5570538" y="5249863"/>
          <p14:tracePt t="34326" x="5570538" y="5240338"/>
          <p14:tracePt t="34342" x="5570538" y="5224463"/>
          <p14:tracePt t="34358" x="5570538" y="5207000"/>
          <p14:tracePt t="34374" x="5570538" y="5199063"/>
          <p14:tracePt t="34854" x="5554663" y="5199063"/>
          <p14:tracePt t="34862" x="5519738" y="5224463"/>
          <p14:tracePt t="34870" x="5486400" y="5249863"/>
          <p14:tracePt t="34878" x="5435600" y="5283200"/>
          <p14:tracePt t="34886" x="5359400" y="5308600"/>
          <p14:tracePt t="34895" x="5283200" y="5334000"/>
          <p14:tracePt t="34902" x="5181600" y="5376863"/>
          <p14:tracePt t="34912" x="5080000" y="5418138"/>
          <p14:tracePt t="34918" x="4884738" y="5461000"/>
          <p14:tracePt t="34928" x="4665663" y="5519738"/>
          <p14:tracePt t="34934" x="4445000" y="5562600"/>
          <p14:tracePt t="34942" x="4198938" y="5570538"/>
          <p14:tracePt t="34950" x="3979863" y="5570538"/>
          <p14:tracePt t="34958" x="3784600" y="5570538"/>
          <p14:tracePt t="34966" x="3700463" y="5570538"/>
          <p14:tracePt t="34974" x="3530600" y="5570538"/>
          <p14:tracePt t="34982" x="3395663" y="5545138"/>
          <p14:tracePt t="34990" x="3268663" y="5519738"/>
          <p14:tracePt t="34998" x="3243263" y="5503863"/>
          <p14:tracePt t="35006" x="3167063" y="5486400"/>
          <p14:tracePt t="35014" x="3116263" y="5461000"/>
          <p14:tracePt t="35022" x="3090863" y="5443538"/>
          <p14:tracePt t="35030" x="3055938" y="5443538"/>
          <p14:tracePt t="35037" x="3048000" y="5435600"/>
          <p14:tracePt t="35046" x="3030538" y="5435600"/>
          <p14:tracePt t="35245" x="3005138" y="5435600"/>
          <p14:tracePt t="35254" x="2963863" y="5435600"/>
          <p14:tracePt t="35262" x="2903538" y="5461000"/>
          <p14:tracePt t="35270" x="2862263" y="5461000"/>
          <p14:tracePt t="35278" x="2819400" y="5478463"/>
          <p14:tracePt t="35286" x="2776538" y="5486400"/>
          <p14:tracePt t="35295" x="2709863" y="5503863"/>
          <p14:tracePt t="35302" x="2641600" y="5519738"/>
          <p14:tracePt t="35312" x="2608263" y="5519738"/>
          <p14:tracePt t="35318" x="2557463" y="5529263"/>
          <p14:tracePt t="35326" x="2532063" y="5529263"/>
          <p14:tracePt t="35334" x="2489200" y="5545138"/>
          <p14:tracePt t="35345" x="2455863" y="5545138"/>
          <p14:tracePt t="35350" x="2430463" y="5545138"/>
          <p14:tracePt t="35357" x="2413000" y="5545138"/>
          <p14:tracePt t="35366" x="2405063" y="5545138"/>
          <p14:tracePt t="35374" x="2387600" y="5545138"/>
          <p14:tracePt t="35382" x="2370138" y="5545138"/>
          <p14:tracePt t="35390" x="2362200" y="5545138"/>
          <p14:tracePt t="35398" x="2344738" y="5545138"/>
          <p14:tracePt t="35406" x="2328863" y="5545138"/>
          <p14:tracePt t="35414" x="2319338" y="5545138"/>
          <p14:tracePt t="35422" x="2303463" y="5529263"/>
          <p14:tracePt t="35430" x="2293938" y="5529263"/>
          <p14:tracePt t="35438" x="2293938" y="5519738"/>
          <p14:tracePt t="35454" x="2278063" y="5519738"/>
          <p14:tracePt t="35478" x="2278063" y="5503863"/>
          <p14:tracePt t="35518" x="2260600" y="5503863"/>
          <p14:tracePt t="35646" x="2252663" y="5503863"/>
          <p14:tracePt t="35654" x="2235200" y="5503863"/>
          <p14:tracePt t="35662" x="2217738" y="5503863"/>
          <p14:tracePt t="35669" x="2209800" y="5503863"/>
          <p14:tracePt t="35678" x="2192338" y="5486400"/>
          <p14:tracePt t="35686" x="2176463" y="5486400"/>
          <p14:tracePt t="35695" x="2166938" y="5486400"/>
          <p14:tracePt t="35701" x="2151063" y="5478463"/>
          <p14:tracePt t="35718" x="2133600" y="5478463"/>
          <p14:tracePt t="35726" x="2133600" y="5461000"/>
          <p14:tracePt t="35734" x="2125663" y="5461000"/>
          <p14:tracePt t="35742" x="2125663" y="5443538"/>
          <p14:tracePt t="35750" x="2108200" y="5443538"/>
          <p14:tracePt t="35758" x="2108200" y="5435600"/>
          <p14:tracePt t="35765" x="2090738" y="5435600"/>
          <p14:tracePt t="35774" x="2090738" y="5418138"/>
          <p14:tracePt t="35781" x="2082800" y="5402263"/>
          <p14:tracePt t="35798" x="2065338" y="5392738"/>
          <p14:tracePt t="35805" x="2065338" y="5376863"/>
          <p14:tracePt t="35822" x="2049463" y="5359400"/>
          <p14:tracePt t="35830" x="2049463" y="5351463"/>
          <p14:tracePt t="35837" x="2049463" y="5334000"/>
          <p14:tracePt t="35846" x="2049463" y="5326063"/>
          <p14:tracePt t="35854" x="2049463" y="5308600"/>
          <p14:tracePt t="35862" x="2049463" y="5291138"/>
          <p14:tracePt t="35870" x="2049463" y="5283200"/>
          <p14:tracePt t="35878" x="2049463" y="5240338"/>
          <p14:tracePt t="35885" x="2049463" y="5207000"/>
          <p14:tracePt t="35895" x="2049463" y="5199063"/>
          <p14:tracePt t="35901" x="2049463" y="5164138"/>
          <p14:tracePt t="35911" x="2049463" y="5138738"/>
          <p14:tracePt t="35917" x="2065338" y="5122863"/>
          <p14:tracePt t="35925" x="2065338" y="5113338"/>
          <p14:tracePt t="35934" x="2082800" y="5097463"/>
          <p14:tracePt t="35941" x="2082800" y="5080000"/>
          <p14:tracePt t="35950" x="2082800" y="5072063"/>
          <p14:tracePt t="35957" x="2090738" y="5054600"/>
          <p14:tracePt t="35965" x="2108200" y="5054600"/>
          <p14:tracePt t="35973" x="2108200" y="5046663"/>
          <p14:tracePt t="35981" x="2125663" y="5046663"/>
          <p14:tracePt t="35989" x="2133600" y="5029200"/>
          <p14:tracePt t="35997" x="2166938" y="5011738"/>
          <p14:tracePt t="36005" x="2176463" y="4986338"/>
          <p14:tracePt t="36013" x="2209800" y="4970463"/>
          <p14:tracePt t="36021" x="2235200" y="4945063"/>
          <p14:tracePt t="36029" x="2260600" y="4919663"/>
          <p14:tracePt t="36037" x="2293938" y="4902200"/>
          <p14:tracePt t="36045" x="2319338" y="4876800"/>
          <p14:tracePt t="36053" x="2362200" y="4843463"/>
          <p14:tracePt t="36061" x="2387600" y="4818063"/>
          <p14:tracePt t="36069" x="2413000" y="4800600"/>
          <p14:tracePt t="36078" x="2455863" y="4775200"/>
          <p14:tracePt t="36085" x="2489200" y="4767263"/>
          <p14:tracePt t="36095" x="2514600" y="4749800"/>
          <p14:tracePt t="36101" x="2557463" y="4724400"/>
          <p14:tracePt t="36111" x="2573338" y="4706938"/>
          <p14:tracePt t="36117" x="2598738" y="4706938"/>
          <p14:tracePt t="36128" x="2624138" y="4691063"/>
          <p14:tracePt t="36133" x="2649538" y="4681538"/>
          <p14:tracePt t="36145" x="2684463" y="4665663"/>
          <p14:tracePt t="36149" x="2709863" y="4648200"/>
          <p14:tracePt t="36161" x="2768600" y="4640263"/>
          <p14:tracePt t="36165" x="2776538" y="4640263"/>
          <p14:tracePt t="36178" x="2811463" y="4640263"/>
          <p14:tracePt t="36181" x="2844800" y="4640263"/>
          <p14:tracePt t="36195" x="2878138" y="4640263"/>
          <p14:tracePt t="36197" x="2921000" y="4640263"/>
          <p14:tracePt t="36211" x="2946400" y="4640263"/>
          <p14:tracePt t="36213" x="2971800" y="4640263"/>
          <p14:tracePt t="36228" x="3005138" y="4648200"/>
          <p14:tracePt t="36229" x="3030538" y="4665663"/>
          <p14:tracePt t="36245" x="3055938" y="4681538"/>
          <p14:tracePt t="36246" x="3090863" y="4706938"/>
          <p14:tracePt t="36262" x="3124200" y="4749800"/>
          <p14:tracePt t="36269" x="3157538" y="4767263"/>
          <p14:tracePt t="36278" x="3167063" y="4775200"/>
          <p14:tracePt t="36285" x="3182938" y="4800600"/>
          <p14:tracePt t="36295" x="3208338" y="4818063"/>
          <p14:tracePt t="36301" x="3208338" y="4833938"/>
          <p14:tracePt t="36311" x="3225800" y="4859338"/>
          <p14:tracePt t="36317" x="3243263" y="4884738"/>
          <p14:tracePt t="36328" x="3243263" y="4902200"/>
          <p14:tracePt t="36333" x="3251200" y="4927600"/>
          <p14:tracePt t="36345" x="3251200" y="4960938"/>
          <p14:tracePt t="36349" x="3268663" y="4986338"/>
          <p14:tracePt t="36361" x="3268663" y="5003800"/>
          <p14:tracePt t="36365" x="3268663" y="5029200"/>
          <p14:tracePt t="36378" x="3268663" y="5054600"/>
          <p14:tracePt t="36381" x="3268663" y="5080000"/>
          <p14:tracePt t="36395" x="3268663" y="5113338"/>
          <p14:tracePt t="36397" x="3268663" y="5122863"/>
          <p14:tracePt t="36411" x="3268663" y="5138738"/>
          <p14:tracePt t="36413" x="3268663" y="5164138"/>
          <p14:tracePt t="36428" x="3268663" y="5181600"/>
          <p14:tracePt t="36429" x="3268663" y="5199063"/>
          <p14:tracePt t="36445" x="3268663" y="5224463"/>
          <p14:tracePt t="36445" x="3251200" y="5224463"/>
          <p14:tracePt t="36453" x="3251200" y="5240338"/>
          <p14:tracePt t="36461" x="3243263" y="5265738"/>
          <p14:tracePt t="36469" x="3225800" y="5283200"/>
          <p14:tracePt t="36478" x="3208338" y="5308600"/>
          <p14:tracePt t="36485" x="3200400" y="5326063"/>
          <p14:tracePt t="36495" x="3182938" y="5351463"/>
          <p14:tracePt t="36501" x="3167063" y="5359400"/>
          <p14:tracePt t="36511" x="3157538" y="5376863"/>
          <p14:tracePt t="36517" x="3141663" y="5402263"/>
          <p14:tracePt t="36528" x="3124200" y="5418138"/>
          <p14:tracePt t="36533" x="3098800" y="5435600"/>
          <p14:tracePt t="36545" x="3090863" y="5443538"/>
          <p14:tracePt t="36549" x="3073400" y="5443538"/>
          <p14:tracePt t="36561" x="3048000" y="5461000"/>
          <p14:tracePt t="36565" x="3030538" y="5478463"/>
          <p14:tracePt t="36578" x="3014663" y="5478463"/>
          <p14:tracePt t="36581" x="3005138" y="5478463"/>
          <p14:tracePt t="36595" x="2971800" y="5486400"/>
          <p14:tracePt t="36597" x="2963863" y="5486400"/>
          <p14:tracePt t="36612" x="2946400" y="5486400"/>
          <p14:tracePt t="36613" x="2928938" y="5486400"/>
          <p14:tracePt t="36628" x="2921000" y="5486400"/>
          <p14:tracePt t="36629" x="2887663" y="5486400"/>
          <p14:tracePt t="36645" x="2878138" y="5486400"/>
          <p14:tracePt t="36653" x="2862263" y="5486400"/>
          <p14:tracePt t="36669" x="2844800" y="5486400"/>
          <p14:tracePt t="36717" x="2844800" y="5478463"/>
          <p14:tracePt t="36780" x="2844800" y="5461000"/>
          <p14:tracePt t="37412" x="2844800" y="5443538"/>
          <p14:tracePt t="37420" x="2844800" y="5418138"/>
          <p14:tracePt t="37429" x="2862263" y="5392738"/>
          <p14:tracePt t="37436" x="2887663" y="5351463"/>
          <p14:tracePt t="37445" x="2928938" y="5308600"/>
          <p14:tracePt t="37452" x="2989263" y="5265738"/>
          <p14:tracePt t="37462" x="3055938" y="5224463"/>
          <p14:tracePt t="37468" x="3124200" y="5164138"/>
          <p14:tracePt t="37476" x="3225800" y="5122863"/>
          <p14:tracePt t="37484" x="3335338" y="5080000"/>
          <p14:tracePt t="37495" x="3505200" y="5011738"/>
          <p14:tracePt t="37500" x="3563938" y="5003800"/>
          <p14:tracePt t="37508" x="3683000" y="4960938"/>
          <p14:tracePt t="37516" x="3802063" y="4927600"/>
          <p14:tracePt t="37524" x="3894138" y="4902200"/>
          <p14:tracePt t="37532" x="3995738" y="4884738"/>
          <p14:tracePt t="37540" x="4081463" y="4876800"/>
          <p14:tracePt t="37548" x="4106863" y="4876800"/>
          <p14:tracePt t="37556" x="4173538" y="4859338"/>
          <p14:tracePt t="37564" x="4216400" y="4859338"/>
          <p14:tracePt t="37572" x="4259263" y="4859338"/>
          <p14:tracePt t="37580" x="4300538" y="4859338"/>
          <p14:tracePt t="37588" x="4318000" y="4859338"/>
          <p14:tracePt t="37596" x="4325938" y="4859338"/>
          <p14:tracePt t="37604" x="4343400" y="4859338"/>
          <p14:tracePt t="37611" x="4360863" y="4859338"/>
          <p14:tracePt t="37628" x="4368800" y="4859338"/>
          <p14:tracePt t="37645" x="4386263" y="4843463"/>
          <p14:tracePt t="37661" x="4402138" y="4833938"/>
          <p14:tracePt t="37667" x="4402138" y="4818063"/>
          <p14:tracePt t="37675" x="4411663" y="4818063"/>
          <p14:tracePt t="37684" x="4427538" y="4800600"/>
          <p14:tracePt t="38419" x="4411663" y="4800600"/>
          <p14:tracePt t="38429" x="4402138" y="4818063"/>
          <p14:tracePt t="38435" x="4368800" y="4833938"/>
          <p14:tracePt t="38444" x="4360863" y="4843463"/>
          <p14:tracePt t="38451" x="4318000" y="4859338"/>
          <p14:tracePt t="38459" x="4284663" y="4859338"/>
          <p14:tracePt t="38467" x="4241800" y="4884738"/>
          <p14:tracePt t="38475" x="4173538" y="4902200"/>
          <p14:tracePt t="38483" x="4122738" y="4919663"/>
          <p14:tracePt t="38491" x="4046538" y="4927600"/>
          <p14:tracePt t="38499" x="3979863" y="4927600"/>
          <p14:tracePt t="38507" x="3894138" y="4927600"/>
          <p14:tracePt t="38515" x="3810000" y="4927600"/>
          <p14:tracePt t="38523" x="3725863" y="4927600"/>
          <p14:tracePt t="38532" x="3649663" y="4927600"/>
          <p14:tracePt t="38538" x="3563938" y="4927600"/>
          <p14:tracePt t="38547" x="3487738" y="4902200"/>
          <p14:tracePt t="38555" x="3446463" y="4902200"/>
          <p14:tracePt t="38563" x="3395663" y="4884738"/>
          <p14:tracePt t="38571" x="3335338" y="4884738"/>
          <p14:tracePt t="38579" x="3309938" y="4876800"/>
          <p14:tracePt t="38587" x="3284538" y="4876800"/>
          <p14:tracePt t="38595" x="3268663" y="4876800"/>
          <p14:tracePt t="38603" x="3251200" y="4876800"/>
          <p14:tracePt t="38611" x="3251200" y="4859338"/>
          <p14:tracePt t="38619" x="3243263" y="4859338"/>
          <p14:tracePt t="38628" x="3225800" y="4859338"/>
          <p14:tracePt t="38644" x="3208338" y="4859338"/>
          <p14:tracePt t="38651" x="3200400" y="4859338"/>
          <p14:tracePt t="38659" x="3182938" y="4859338"/>
          <p14:tracePt t="38675" x="3167063" y="4859338"/>
          <p14:tracePt t="38699" x="3157538" y="4859338"/>
          <p14:tracePt t="38811" x="3157538" y="4843463"/>
          <p14:tracePt t="38850" x="3157538" y="4833938"/>
          <p14:tracePt t="38891" x="3157538" y="4818063"/>
          <p14:tracePt t="38978" x="3157538" y="4800600"/>
          <p14:tracePt t="39306" x="3157538" y="4818063"/>
          <p14:tracePt t="39314" x="3167063" y="4818063"/>
          <p14:tracePt t="39322" x="3182938" y="4818063"/>
          <p14:tracePt t="39330" x="3200400" y="4818063"/>
          <p14:tracePt t="39338" x="3225800" y="4818063"/>
          <p14:tracePt t="39346" x="3251200" y="4818063"/>
          <p14:tracePt t="39354" x="3284538" y="4818063"/>
          <p14:tracePt t="39362" x="3327400" y="4818063"/>
          <p14:tracePt t="39371" x="3370263" y="4818063"/>
          <p14:tracePt t="39378" x="3403600" y="4818063"/>
          <p14:tracePt t="39386" x="3446463" y="4818063"/>
          <p14:tracePt t="39395" x="3487738" y="4818063"/>
          <p14:tracePt t="39402" x="3522663" y="4818063"/>
          <p14:tracePt t="39412" x="3563938" y="4818063"/>
          <p14:tracePt t="39418" x="3606800" y="4818063"/>
          <p14:tracePt t="39428" x="3649663" y="4818063"/>
          <p14:tracePt t="39434" x="3675063" y="4818063"/>
          <p14:tracePt t="39442" x="3716338" y="4818063"/>
          <p14:tracePt t="39450" x="3741738" y="4818063"/>
          <p14:tracePt t="39458" x="3767138" y="4818063"/>
          <p14:tracePt t="39466" x="3802063" y="4818063"/>
          <p14:tracePt t="39474" x="3827463" y="4818063"/>
          <p14:tracePt t="39482" x="3843338" y="4818063"/>
          <p14:tracePt t="39490" x="3868738" y="4818063"/>
          <p14:tracePt t="39498" x="3886200" y="4818063"/>
          <p14:tracePt t="39506" x="3911600" y="4800600"/>
          <p14:tracePt t="39513" x="3929063" y="4800600"/>
          <p14:tracePt t="39522" x="3937000" y="4775200"/>
          <p14:tracePt t="39530" x="3962400" y="4775200"/>
          <p14:tracePt t="39537" x="3979863" y="4767263"/>
          <p14:tracePt t="52984" x="4005263" y="4706938"/>
          <p14:tracePt t="52992" x="4089400" y="4605338"/>
          <p14:tracePt t="53000" x="4173538" y="4529138"/>
          <p14:tracePt t="53008" x="4275138" y="4427538"/>
          <p14:tracePt t="53016" x="4360863" y="4343400"/>
          <p14:tracePt t="53024" x="4445000" y="4259263"/>
          <p14:tracePt t="53032" x="4521200" y="4173538"/>
          <p14:tracePt t="53040" x="4622800" y="4081463"/>
          <p14:tracePt t="53048" x="4724400" y="3995738"/>
          <p14:tracePt t="53056" x="4902200" y="3827463"/>
          <p14:tracePt t="53064" x="5113338" y="3657600"/>
          <p14:tracePt t="53072" x="5316538" y="3487738"/>
          <p14:tracePt t="53080" x="5529263" y="3335338"/>
          <p14:tracePt t="53088" x="5740400" y="3182938"/>
          <p14:tracePt t="53096" x="5918200" y="3055938"/>
          <p14:tracePt t="53104" x="5994400" y="3005138"/>
          <p14:tracePt t="53112" x="6129338" y="2887663"/>
          <p14:tracePt t="53120" x="6256338" y="2811463"/>
          <p14:tracePt t="53129" x="6357938" y="2735263"/>
          <p14:tracePt t="53136" x="6392863" y="2709863"/>
          <p14:tracePt t="53145" x="6451600" y="2667000"/>
          <p14:tracePt t="53152" x="6510338" y="2624138"/>
          <p14:tracePt t="53162" x="6535738" y="2598738"/>
          <p14:tracePt t="53168" x="6561138" y="2582863"/>
          <p14:tracePt t="53176" x="6578600" y="2573338"/>
          <p14:tracePt t="53360" x="6578600" y="2557463"/>
          <p14:tracePt t="53368" x="6621463" y="2497138"/>
          <p14:tracePt t="53376" x="6672263" y="2430463"/>
          <p14:tracePt t="53384" x="6756400" y="2328863"/>
          <p14:tracePt t="53392" x="6840538" y="2217738"/>
          <p14:tracePt t="53400" x="6992938" y="2024063"/>
          <p14:tracePt t="53408" x="7205663" y="1785938"/>
          <p14:tracePt t="53416" x="7399338" y="1531938"/>
          <p14:tracePt t="53424" x="7526338" y="1397000"/>
          <p14:tracePt t="53432" x="7891463" y="973138"/>
          <p14:tracePt t="53440" x="8001000" y="838200"/>
          <p14:tracePt t="53448" x="8196263" y="617538"/>
          <p14:tracePt t="53456" x="8382000" y="414338"/>
          <p14:tracePt t="53464" x="8542338" y="236538"/>
          <p14:tracePt t="53472" x="8618538" y="169863"/>
          <p14:tracePt t="53480" x="8745538" y="254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8.6|1.1|0.6|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4375</TotalTime>
  <Words>814</Words>
  <Application>Microsoft Macintosh PowerPoint</Application>
  <PresentationFormat>Widescreen</PresentationFormat>
  <Paragraphs>78</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var(--bjXfh-fontFamily)</vt:lpstr>
      <vt:lpstr>Office Theme</vt:lpstr>
      <vt:lpstr>PowerPoint Presentation</vt:lpstr>
      <vt:lpstr>Questions and deliverables descriptions</vt:lpstr>
      <vt:lpstr>Dataset descriptions </vt:lpstr>
      <vt:lpstr>Pre-trained model preparation</vt:lpstr>
      <vt:lpstr>Methodology and function descriptions: part 1</vt:lpstr>
      <vt:lpstr>Methodology and function descriptions:  part 2</vt:lpstr>
      <vt:lpstr>Result and analysis : Distribution</vt:lpstr>
      <vt:lpstr>Result and analysis : ROC</vt:lpstr>
      <vt:lpstr>Conclusion and 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Mukherjee, Shubhabrata (UMKC-Student)</dc:creator>
  <cp:lastModifiedBy>Mukherjee, Shubhabrata (UMKC-Student)</cp:lastModifiedBy>
  <cp:revision>75</cp:revision>
  <dcterms:created xsi:type="dcterms:W3CDTF">2021-12-15T03:34:15Z</dcterms:created>
  <dcterms:modified xsi:type="dcterms:W3CDTF">2021-12-18T05:00:15Z</dcterms:modified>
</cp:coreProperties>
</file>